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960" y="16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3C093-A55B-DB4D-967A-48B3D2A9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AA28D-A193-DE45-B34D-BA1126595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100AA-8BDF-0C46-9A96-FBA4B92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D151D-CEEF-2C41-A5CF-40D55709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90D31-660E-994C-88F7-AA819F6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413BD-2C28-7249-B135-996DDE6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1DF511-BEB8-2349-8420-74036068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0CD61-28FA-CA49-9AB8-1B82D85F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5BC3D-4080-4D49-AF37-50C60C7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D8E0D-6127-054F-ABE6-43D8E33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1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6DCF4C-EE6D-8841-8099-4DA73C52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24F764-18EC-124A-915D-C98E24B7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9EF9B-ADB0-8D4B-BE50-F62C265F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49161-24BF-984A-B409-220A1BC8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ABBEE-6C12-9A4A-A976-56392A4E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4F6FC-3409-1C46-A1B5-801926B7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50E3A-72A3-FA4A-9939-5F18B4D7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ADEDE-1514-6B4A-841A-B576744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4564F-E009-0643-911B-6877F4DF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D6446-4E7C-2649-B539-D519084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0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6B7E8-95ED-8A43-8423-4EF7D4B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5CB6B-409D-CD4E-87DC-E033B279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A11BE-689D-2141-A606-CE59340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8BAB0-AC3D-0643-8FC4-FEA3879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84027-5D0F-5F42-A855-FE28B2DD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DFEC-9F8F-1042-A747-5396C2C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A970D-D780-8B44-A990-C27EE0B90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DA9802-704F-A04F-AED3-970E186D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FCA13-E739-1B4C-AD1F-B1A8A7E7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2E5A6-0D4B-7F46-AAFC-984EE6A4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92C275-D3A3-E146-BD79-57FC24C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0145-8F55-8B47-A9D7-0A08EAFC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8E3A9-85DF-414D-B8A0-87E8EAB8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92ADB4-9956-DF47-869F-70A67A1D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344ADD-B2B4-E844-B0A8-5EE7DD702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58EE65-BC75-3E49-B28C-04F8136B9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4FF019-AD32-CA42-8C2E-E68A2123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AC633D-B14E-A944-82E1-BB2545AD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A18562-A24C-AC4D-82BB-9C83B96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E1B1-0629-A043-A768-28B531C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FDC2E-6565-D247-B5FF-D29C843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A969B-E022-964E-A988-A5C98F20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560E3F-DF62-8842-A74F-6FEE96D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3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1D02E0-CB23-E242-BAAA-53E4274E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E0D777-EE25-534B-976A-56243C5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75FA1A-DF6E-0143-BE09-15E67BDE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7FB7A-1360-0146-86EB-6959BE1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A8810-9F09-474B-B880-138DC700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14CF03-43CE-BF45-AFB8-9C478EEA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3BE62E-48EB-1043-89C3-4FB4F2EF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71856-3E46-2E48-91ED-B69A0678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D4BB6-CC95-DC44-B0E0-DEDFDFFC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1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3F37-5460-284B-A061-012C6B28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0D8925-4FE1-874F-A5FD-367BCEB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D07C3B-B70A-5D41-B907-4AB6F0CF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F43D1-E429-B34E-A5AC-00A488D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5DC99-D78D-B74C-A480-7265E54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BE53C-46D6-FD41-A7B5-5C69974F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4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39DC3A-7A49-614A-8D01-D77CE46B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65FC1F-1A14-9B48-99A8-5ABFAABF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73282-29E9-2342-A987-E2E038BC7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295E-9BB7-8F45-9173-15B1B2D7E25F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E85BE-5382-8B48-B6F8-C7D5154B0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58D47-6DE0-F445-A421-17C3829C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7843-F099-2848-B5E3-E9EBC8E5C9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7FF52C1-F59A-D94F-A84B-1C6000EEFB3F}"/>
              </a:ext>
            </a:extLst>
          </p:cNvPr>
          <p:cNvGrpSpPr/>
          <p:nvPr/>
        </p:nvGrpSpPr>
        <p:grpSpPr>
          <a:xfrm>
            <a:off x="484632" y="2433803"/>
            <a:ext cx="11222736" cy="1984248"/>
            <a:chOff x="484632" y="2433803"/>
            <a:chExt cx="11222736" cy="1984248"/>
          </a:xfrm>
        </p:grpSpPr>
        <p:pic>
          <p:nvPicPr>
            <p:cNvPr id="5" name="Imagem 4" descr="Logotipo, Ícone&#10;&#10;Descrição gerada automaticamente">
              <a:extLst>
                <a:ext uri="{FF2B5EF4-FFF2-40B4-BE49-F238E27FC236}">
                  <a16:creationId xmlns:a16="http://schemas.microsoft.com/office/drawing/2014/main" id="{EF581A16-4435-5F4B-8CB7-91032EEC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632" y="2433803"/>
              <a:ext cx="2560320" cy="1984248"/>
            </a:xfrm>
            <a:prstGeom prst="rect">
              <a:avLst/>
            </a:prstGeom>
          </p:spPr>
        </p:pic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09656C75-862C-8A4B-B535-30252074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5873" y="2761095"/>
              <a:ext cx="2560320" cy="1356969"/>
            </a:xfrm>
            <a:prstGeom prst="rect">
              <a:avLst/>
            </a:prstGeom>
          </p:spPr>
        </p:pic>
        <p:pic>
          <p:nvPicPr>
            <p:cNvPr id="13" name="Imagem 12" descr="Logotipo&#10;&#10;Descrição gerada automaticamente com confiança baixa">
              <a:extLst>
                <a:ext uri="{FF2B5EF4-FFF2-40B4-BE49-F238E27FC236}">
                  <a16:creationId xmlns:a16="http://schemas.microsoft.com/office/drawing/2014/main" id="{152D18B4-A40D-944A-97BC-0A6DB18F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7048" y="2946719"/>
              <a:ext cx="2560320" cy="985722"/>
            </a:xfrm>
            <a:prstGeom prst="rect">
              <a:avLst/>
            </a:prstGeom>
          </p:spPr>
        </p:pic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684A7E1C-90E1-584B-B536-20EE42515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1932" y="3036329"/>
              <a:ext cx="2560320" cy="896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827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Musso</dc:creator>
  <cp:lastModifiedBy>Carolina Musso</cp:lastModifiedBy>
  <cp:revision>1</cp:revision>
  <dcterms:created xsi:type="dcterms:W3CDTF">2022-01-17T19:29:33Z</dcterms:created>
  <dcterms:modified xsi:type="dcterms:W3CDTF">2022-01-17T19:56:31Z</dcterms:modified>
</cp:coreProperties>
</file>