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66" r:id="rId4"/>
    <p:sldId id="271" r:id="rId5"/>
    <p:sldId id="270" r:id="rId6"/>
    <p:sldId id="269" r:id="rId7"/>
    <p:sldId id="272" r:id="rId8"/>
    <p:sldId id="260" r:id="rId9"/>
    <p:sldId id="273" r:id="rId10"/>
    <p:sldId id="274" r:id="rId11"/>
    <p:sldId id="264" r:id="rId12"/>
    <p:sldId id="268" r:id="rId13"/>
    <p:sldId id="267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11/17/13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379737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379940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99142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91039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548003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541404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99421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550297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408180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11/17/13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11/17/13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11/17/13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11/17/13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11/17/13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11/17/13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11/17/13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mu-sds.herokuapp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ensorServicePlatform/API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Presentation- 11/14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Mercury</a:t>
            </a:r>
            <a:br>
              <a:rPr lang="en-US" dirty="0" smtClean="0"/>
            </a:br>
            <a:r>
              <a:rPr lang="en-US" sz="2000" dirty="0" err="1" smtClean="0"/>
              <a:t>Abhi</a:t>
            </a:r>
            <a:r>
              <a:rPr lang="en-US" sz="2000" dirty="0" smtClean="0"/>
              <a:t> </a:t>
            </a:r>
            <a:r>
              <a:rPr lang="en-US" sz="2000" dirty="0" err="1" smtClean="0"/>
              <a:t>Trivedi</a:t>
            </a:r>
            <a:r>
              <a:rPr lang="en-US" sz="2000" dirty="0" smtClean="0"/>
              <a:t>, Danny Brown, Geoff Schaeffer, and Rob Black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30" y="0"/>
            <a:ext cx="4612105" cy="39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9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449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Query Layer</a:t>
            </a:r>
          </a:p>
          <a:p>
            <a:pPr lvl="1"/>
            <a:r>
              <a:rPr lang="en-US" dirty="0" smtClean="0"/>
              <a:t>Uses the Adapter Pattern to decouple Data Access from Business Logic </a:t>
            </a:r>
          </a:p>
          <a:p>
            <a:pPr lvl="1"/>
            <a:r>
              <a:rPr lang="en-US" dirty="0" smtClean="0"/>
              <a:t>Example: API changes to a different protocol, changes only affect Query Layer</a:t>
            </a:r>
          </a:p>
          <a:p>
            <a:r>
              <a:rPr lang="en-US" dirty="0" smtClean="0"/>
              <a:t>Query Manager</a:t>
            </a:r>
          </a:p>
          <a:p>
            <a:pPr lvl="1"/>
            <a:r>
              <a:rPr lang="en-US" dirty="0" smtClean="0"/>
              <a:t>Uses the Mediator Pattern to promote loose coupling by keeping objects from referring to each other explicitly</a:t>
            </a:r>
          </a:p>
          <a:p>
            <a:pPr lvl="1"/>
            <a:r>
              <a:rPr lang="en-US" dirty="0" smtClean="0"/>
              <a:t>Example: This layer changes only when new functionality is added</a:t>
            </a:r>
          </a:p>
          <a:p>
            <a:r>
              <a:rPr lang="en-US" dirty="0" smtClean="0"/>
              <a:t>Object Layer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nsulate Presentation from upstream implementation details</a:t>
            </a:r>
          </a:p>
          <a:p>
            <a:pPr lvl="1"/>
            <a:r>
              <a:rPr lang="en-US" dirty="0" smtClean="0"/>
              <a:t>Example: New views can be created independently of the back-end </a:t>
            </a:r>
            <a:endParaRPr lang="en-US" dirty="0"/>
          </a:p>
          <a:p>
            <a:r>
              <a:rPr lang="en-US" dirty="0" smtClean="0"/>
              <a:t>See Appendix: Class Diagram for more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Complete </a:t>
            </a:r>
            <a:r>
              <a:rPr lang="en-US" dirty="0" smtClean="0"/>
              <a:t>implementation of Query Database for Sensor Readings APIs</a:t>
            </a:r>
          </a:p>
          <a:p>
            <a:r>
              <a:rPr lang="en-US" dirty="0"/>
              <a:t> Complete implementation of Query Database for </a:t>
            </a:r>
            <a:r>
              <a:rPr lang="en-US" dirty="0" smtClean="0"/>
              <a:t>Metadata APIs</a:t>
            </a:r>
            <a:endParaRPr lang="en-US" dirty="0"/>
          </a:p>
          <a:p>
            <a:r>
              <a:rPr lang="en-US" dirty="0"/>
              <a:t>Complete implementation of </a:t>
            </a:r>
            <a:r>
              <a:rPr lang="en-US" dirty="0" smtClean="0"/>
              <a:t>Upload of Sensor Data APIs</a:t>
            </a:r>
          </a:p>
          <a:p>
            <a:r>
              <a:rPr lang="en-US" dirty="0" smtClean="0"/>
              <a:t>Technical documentation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33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USE </a:t>
            </a:r>
            <a:r>
              <a:rPr lang="en-US" dirty="0" smtClean="0"/>
              <a:t>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514639"/>
            <a:ext cx="6872037" cy="51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9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Class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73" y="1844842"/>
            <a:ext cx="6411475" cy="48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9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3 Background</a:t>
            </a:r>
          </a:p>
          <a:p>
            <a:r>
              <a:rPr lang="en-US" dirty="0" smtClean="0"/>
              <a:t>Architectural Overview</a:t>
            </a:r>
          </a:p>
          <a:p>
            <a:r>
              <a:rPr lang="en-US" dirty="0" smtClean="0"/>
              <a:t>Framework Selection</a:t>
            </a:r>
          </a:p>
          <a:p>
            <a:r>
              <a:rPr lang="en-US" dirty="0" smtClean="0"/>
              <a:t>Requirements Gathering</a:t>
            </a:r>
            <a:endParaRPr lang="en-US" dirty="0" smtClean="0"/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Separation of Concerns</a:t>
            </a:r>
            <a:endParaRPr lang="en-US" dirty="0" smtClean="0"/>
          </a:p>
          <a:p>
            <a:r>
              <a:rPr lang="en-US" dirty="0" smtClean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99033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1824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Rewrite </a:t>
            </a:r>
            <a:r>
              <a:rPr lang="en-US" dirty="0" smtClean="0"/>
              <a:t>currently existing Ruby on Rails</a:t>
            </a:r>
            <a:r>
              <a:rPr lang="en-US" dirty="0" smtClean="0"/>
              <a:t> </a:t>
            </a:r>
            <a:r>
              <a:rPr lang="en-US" dirty="0" smtClean="0"/>
              <a:t>web application in Java</a:t>
            </a:r>
          </a:p>
          <a:p>
            <a:pPr lvl="1"/>
            <a:r>
              <a:rPr lang="en-US" dirty="0" smtClean="0"/>
              <a:t>Currently existing app located at: </a:t>
            </a:r>
            <a:r>
              <a:rPr lang="en-US" dirty="0">
                <a:hlinkClick r:id="rId2"/>
              </a:rPr>
              <a:t>http://cmu-sds.herokuapp.com/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 smtClean="0"/>
              <a:t>least as functional as current application</a:t>
            </a:r>
          </a:p>
          <a:p>
            <a:r>
              <a:rPr lang="en-US" dirty="0" smtClean="0"/>
              <a:t>Utilize </a:t>
            </a:r>
            <a:r>
              <a:rPr lang="en-US" dirty="0" smtClean="0"/>
              <a:t>Sensor Service Platform APIs (HANA)</a:t>
            </a:r>
          </a:p>
          <a:p>
            <a:pPr lvl="1"/>
            <a:r>
              <a:rPr lang="en-US" dirty="0"/>
              <a:t>Enable multiple types of </a:t>
            </a:r>
            <a:r>
              <a:rPr lang="en-US" dirty="0" smtClean="0"/>
              <a:t>sensors</a:t>
            </a:r>
          </a:p>
          <a:p>
            <a:r>
              <a:rPr lang="en-US" dirty="0" smtClean="0"/>
              <a:t>Focusing on implementation of:</a:t>
            </a:r>
          </a:p>
          <a:p>
            <a:pPr lvl="1"/>
            <a:r>
              <a:rPr lang="en-US" dirty="0" smtClean="0"/>
              <a:t>Query database for metadata</a:t>
            </a:r>
          </a:p>
          <a:p>
            <a:pPr lvl="1"/>
            <a:r>
              <a:rPr lang="en-US" dirty="0" smtClean="0"/>
              <a:t>Query database for sensor readings</a:t>
            </a:r>
            <a:endParaRPr lang="en-US" dirty="0" smtClean="0"/>
          </a:p>
          <a:p>
            <a:pPr lvl="1"/>
            <a:r>
              <a:rPr lang="en-US" dirty="0" smtClean="0"/>
              <a:t>Upload </a:t>
            </a:r>
            <a:r>
              <a:rPr lang="en-US" dirty="0" smtClean="0"/>
              <a:t>of sensor data</a:t>
            </a:r>
          </a:p>
          <a:p>
            <a:pPr lvl="1"/>
            <a:r>
              <a:rPr lang="en-US" dirty="0" smtClean="0"/>
              <a:t>Visualization</a:t>
            </a:r>
          </a:p>
          <a:p>
            <a:r>
              <a:rPr lang="en-US" dirty="0" smtClean="0"/>
              <a:t>Work closely and integrate with team focusing on:</a:t>
            </a:r>
          </a:p>
          <a:p>
            <a:pPr lvl="1"/>
            <a:r>
              <a:rPr lang="en-US" dirty="0" smtClean="0"/>
              <a:t>Add/Edit/Remove of metadata</a:t>
            </a:r>
          </a:p>
          <a:p>
            <a:pPr lvl="1"/>
            <a:r>
              <a:rPr lang="en-US" dirty="0" smtClean="0"/>
              <a:t>Enhancing data models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52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Overview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8" y="1715836"/>
            <a:ext cx="8686800" cy="213317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903570"/>
            <a:ext cx="8229600" cy="2503321"/>
          </a:xfrm>
        </p:spPr>
        <p:txBody>
          <a:bodyPr/>
          <a:lstStyle/>
          <a:p>
            <a:r>
              <a:rPr lang="en-US" dirty="0" smtClean="0"/>
              <a:t>Design is highly modular</a:t>
            </a:r>
          </a:p>
          <a:p>
            <a:r>
              <a:rPr lang="en-US" dirty="0" smtClean="0"/>
              <a:t>Design </a:t>
            </a:r>
            <a:r>
              <a:rPr lang="en-US" dirty="0" smtClean="0"/>
              <a:t>decouples presentation, business logic, and data access</a:t>
            </a:r>
          </a:p>
          <a:p>
            <a:r>
              <a:rPr lang="en-US" dirty="0" smtClean="0"/>
              <a:t>Promotes extensibility and reuse of components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760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5084"/>
          </a:xfrm>
        </p:spPr>
        <p:txBody>
          <a:bodyPr/>
          <a:lstStyle/>
          <a:p>
            <a:r>
              <a:rPr lang="en-US" dirty="0" smtClean="0"/>
              <a:t>Given that the end product is a web application, the first major task is to select a framework.</a:t>
            </a:r>
          </a:p>
          <a:p>
            <a:r>
              <a:rPr lang="en-US" dirty="0" smtClean="0"/>
              <a:t>The major benefits of using a framework for development are:</a:t>
            </a:r>
          </a:p>
          <a:p>
            <a:pPr lvl="1"/>
            <a:r>
              <a:rPr lang="en-US" dirty="0" smtClean="0"/>
              <a:t>Ease of development</a:t>
            </a:r>
          </a:p>
          <a:p>
            <a:pPr lvl="1"/>
            <a:r>
              <a:rPr lang="en-US" dirty="0" smtClean="0"/>
              <a:t>Built-in support for the Model-View-Controller Pattern</a:t>
            </a:r>
          </a:p>
          <a:p>
            <a:r>
              <a:rPr lang="en-US" dirty="0" smtClean="0"/>
              <a:t>Frameworks under consideration were:</a:t>
            </a:r>
          </a:p>
          <a:p>
            <a:pPr lvl="1"/>
            <a:r>
              <a:rPr lang="en-US" dirty="0" smtClean="0"/>
              <a:t>Play</a:t>
            </a:r>
          </a:p>
          <a:p>
            <a:pPr lvl="1"/>
            <a:r>
              <a:rPr lang="en-US" dirty="0" err="1" smtClean="0"/>
              <a:t>Jruby</a:t>
            </a:r>
            <a:endParaRPr lang="en-US" dirty="0" smtClean="0"/>
          </a:p>
          <a:p>
            <a:pPr lvl="1"/>
            <a:r>
              <a:rPr lang="en-US" dirty="0" smtClean="0"/>
              <a:t>Spring</a:t>
            </a:r>
          </a:p>
          <a:p>
            <a:pPr lvl="1"/>
            <a:r>
              <a:rPr lang="en-US" dirty="0" smtClean="0"/>
              <a:t>Grails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9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5084"/>
          </a:xfrm>
        </p:spPr>
        <p:txBody>
          <a:bodyPr/>
          <a:lstStyle/>
          <a:p>
            <a:r>
              <a:rPr lang="en-US" b="1" dirty="0" smtClean="0"/>
              <a:t>Play Framework </a:t>
            </a:r>
            <a:r>
              <a:rPr lang="en-US" dirty="0" smtClean="0"/>
              <a:t>was selected based on criteria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21376"/>
              </p:ext>
            </p:extLst>
          </p:nvPr>
        </p:nvGraphicFramePr>
        <p:xfrm>
          <a:off x="855585" y="2350686"/>
          <a:ext cx="7777745" cy="400416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55549"/>
                <a:gridCol w="1555549"/>
                <a:gridCol w="1555549"/>
                <a:gridCol w="1555549"/>
                <a:gridCol w="1555549"/>
              </a:tblGrid>
              <a:tr h="234603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JRuby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Spring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Grails</a:t>
                      </a:r>
                    </a:p>
                  </a:txBody>
                  <a:tcPr marL="38100" marR="38100" marT="0" marB="0" anchor="b"/>
                </a:tc>
              </a:tr>
              <a:tr h="23460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Heroku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Supported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Supported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Supported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Supported</a:t>
                      </a:r>
                    </a:p>
                  </a:txBody>
                  <a:tcPr marL="38100" marR="38100" marT="0" marB="0" anchor="b"/>
                </a:tc>
              </a:tr>
              <a:tr h="34656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HANA APIs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Written in Play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38100" marR="38100" marT="0" marB="0" anchor="b"/>
                </a:tc>
              </a:tr>
              <a:tr h="46920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Language extensibility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Could shift to Scala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38100" marR="38100" marT="0" marB="0" anchor="b"/>
                </a:tc>
              </a:tr>
              <a:tr h="70380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Ease of use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ease of use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 teammember familiarity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High ease of use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No teammember familiarity</a:t>
                      </a:r>
                    </a:p>
                  </a:txBody>
                  <a:tcPr marL="38100" marR="38100" marT="0" marB="0" anchor="b"/>
                </a:tc>
              </a:tr>
              <a:tr h="9384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Leverage existing work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Potential to leverage existing Ruby work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38100" marR="38100" marT="0" marB="0" anchor="b"/>
                </a:tc>
              </a:tr>
              <a:tr h="9384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Satisfies Project Requirements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No - project requires shift away from Ruby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More research needed</a:t>
                      </a:r>
                    </a:p>
                  </a:txBody>
                  <a:tcPr marL="38100" marR="3810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98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VP Requirements</a:t>
            </a:r>
          </a:p>
          <a:p>
            <a:r>
              <a:rPr lang="en-US" dirty="0" smtClean="0"/>
              <a:t>Use-cases</a:t>
            </a:r>
          </a:p>
          <a:p>
            <a:pPr lvl="1"/>
            <a:r>
              <a:rPr lang="en-US" dirty="0" smtClean="0"/>
              <a:t>See Appendix</a:t>
            </a:r>
          </a:p>
          <a:p>
            <a:r>
              <a:rPr lang="en-US" dirty="0" smtClean="0"/>
              <a:t>API Spec</a:t>
            </a:r>
          </a:p>
          <a:p>
            <a:pPr lvl="1"/>
            <a:r>
              <a:rPr lang="en-US" dirty="0">
                <a:hlinkClick r:id="rId2"/>
              </a:rPr>
              <a:t>https://github.com/SensorServicePlatform/</a:t>
            </a:r>
            <a:r>
              <a:rPr lang="en-US" dirty="0" smtClean="0">
                <a:hlinkClick r:id="rId2"/>
              </a:rPr>
              <a:t>APIs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Based on the requirements, created a mockup user interface</a:t>
            </a:r>
          </a:p>
          <a:p>
            <a:pPr lvl="1"/>
            <a:r>
              <a:rPr lang="en-US" dirty="0" smtClean="0"/>
              <a:t>Based on the Wizard Design Pattern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1026" name="Picture 2" descr="C:\Users\geoff\Pictures\mockup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92" y="1752600"/>
            <a:ext cx="5831803" cy="49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51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the requirements, created a mockup user </a:t>
            </a:r>
            <a:r>
              <a:rPr lang="en-US" dirty="0" smtClean="0"/>
              <a:t>interface for querying the database for sensor readings</a:t>
            </a:r>
          </a:p>
          <a:p>
            <a:pPr lvl="1"/>
            <a:r>
              <a:rPr lang="en-US" dirty="0" smtClean="0"/>
              <a:t>We concluded this is a multi-step process</a:t>
            </a:r>
          </a:p>
          <a:p>
            <a:pPr lvl="1"/>
            <a:r>
              <a:rPr lang="en-US" dirty="0" smtClean="0"/>
              <a:t>We believe the </a:t>
            </a:r>
            <a:r>
              <a:rPr lang="en-US" dirty="0"/>
              <a:t>Wizard Design </a:t>
            </a:r>
            <a:r>
              <a:rPr lang="en-US" dirty="0" smtClean="0"/>
              <a:t>Pattern provides the implementation to solve the problem</a:t>
            </a:r>
          </a:p>
          <a:p>
            <a:r>
              <a:rPr lang="en-US" dirty="0" smtClean="0"/>
              <a:t>Wizard Design Pattern</a:t>
            </a:r>
          </a:p>
          <a:p>
            <a:pPr lvl="1"/>
            <a:r>
              <a:rPr lang="en-US" dirty="0" smtClean="0"/>
              <a:t>Pros: </a:t>
            </a:r>
          </a:p>
          <a:p>
            <a:pPr lvl="2"/>
            <a:r>
              <a:rPr lang="en-US" dirty="0" smtClean="0"/>
              <a:t>Provides clear flow and prompt feedback through the process</a:t>
            </a:r>
          </a:p>
          <a:p>
            <a:pPr lvl="2"/>
            <a:r>
              <a:rPr lang="en-US" dirty="0" smtClean="0"/>
              <a:t>Minimizes errors and misunderstandings</a:t>
            </a:r>
          </a:p>
          <a:p>
            <a:pPr lvl="1"/>
            <a:r>
              <a:rPr lang="en-US" dirty="0" smtClean="0"/>
              <a:t>Cons: </a:t>
            </a:r>
          </a:p>
          <a:p>
            <a:pPr lvl="2"/>
            <a:r>
              <a:rPr lang="en-US" dirty="0" smtClean="0"/>
              <a:t>Forces the user to follow the steps as we define them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2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186</TotalTime>
  <Words>522</Words>
  <Application>Microsoft Macintosh PowerPoint</Application>
  <PresentationFormat>On-screen Show (4:3)</PresentationFormat>
  <Paragraphs>128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Apothecary</vt:lpstr>
      <vt:lpstr>Team Mercury Abhi Trivedi, Danny Brown, Geoff Schaeffer, and Rob Black</vt:lpstr>
      <vt:lpstr>Agenda</vt:lpstr>
      <vt:lpstr>Project 3 background</vt:lpstr>
      <vt:lpstr>Architectural Overview</vt:lpstr>
      <vt:lpstr>Framework Selection</vt:lpstr>
      <vt:lpstr>Framework Selection</vt:lpstr>
      <vt:lpstr>Requirements Gathering</vt:lpstr>
      <vt:lpstr>User interface</vt:lpstr>
      <vt:lpstr>User interface</vt:lpstr>
      <vt:lpstr>Separation of concerns</vt:lpstr>
      <vt:lpstr>Future work</vt:lpstr>
      <vt:lpstr>Appendix: USE case diagram</vt:lpstr>
      <vt:lpstr>Appendix: Class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Mercury</dc:title>
  <dc:creator>Geoffrey Schaeffer</dc:creator>
  <cp:lastModifiedBy>Geoffrey Schaeffer</cp:lastModifiedBy>
  <cp:revision>74</cp:revision>
  <dcterms:created xsi:type="dcterms:W3CDTF">2013-11-06T07:00:47Z</dcterms:created>
  <dcterms:modified xsi:type="dcterms:W3CDTF">2013-11-18T00:10:56Z</dcterms:modified>
</cp:coreProperties>
</file>