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1890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Climate Service Management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459049"/>
            <a:ext cx="7772400" cy="71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1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1280700" y="4623200"/>
            <a:ext cx="7644299" cy="38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Service Oriented Computing (18-655), Fall 2015</a:t>
            </a:r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- Mention a Service Using ‘#’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5585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In the html, we use the Ajax to retrieve the service list from backend to mention a service.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It reduce the load for client browser so that we do not need to load the whole 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75" y="2054276"/>
            <a:ext cx="6221725" cy="21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- Mention a Friend Using ‘@’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In the html, we use the Ajax to retrieve the user names from backend to mention a service.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It reduce the load for client browser so that we do not need to load the whole 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74" y="2135700"/>
            <a:ext cx="4620525" cy="24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- Tag a Service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Tag comes with comment to mark a specific service. When a user write and post a comment, he can add comment from available tags or design his own tag. Tags will be shown with comments.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300" y="2905926"/>
            <a:ext cx="7121501" cy="12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- Like And Recommend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1800"/>
              <a:t>User can like a service in the climate service page.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1800"/>
              <a:t>Recommend Services based on ‘Like’</a:t>
            </a:r>
          </a:p>
          <a:p>
            <a:pPr indent="-342900" lvl="1" marL="914400" rtl="0" algn="just">
              <a:spcBef>
                <a:spcPts val="0"/>
              </a:spcBef>
              <a:buSzPct val="100000"/>
              <a:buChar char="○"/>
            </a:pPr>
            <a:r>
              <a:rPr lang="en" sz="1800"/>
              <a:t>Example</a:t>
            </a:r>
          </a:p>
          <a:p>
            <a:pPr indent="-342900" lvl="2" marL="1371600" rtl="0" algn="just">
              <a:spcBef>
                <a:spcPts val="0"/>
              </a:spcBef>
              <a:buSzPct val="100000"/>
              <a:buChar char="■"/>
            </a:pPr>
            <a:r>
              <a:rPr lang="en" sz="1800"/>
              <a:t>Alice likes services S1, S2, S4. </a:t>
            </a:r>
          </a:p>
          <a:p>
            <a:pPr indent="-342900" lvl="2" marL="1371600" rtl="0" algn="just">
              <a:spcBef>
                <a:spcPts val="0"/>
              </a:spcBef>
              <a:buSzPct val="100000"/>
              <a:buChar char="■"/>
            </a:pPr>
            <a:r>
              <a:rPr lang="en" sz="1800"/>
              <a:t>Bob likes Service S1, S2.  </a:t>
            </a:r>
          </a:p>
          <a:p>
            <a:pPr indent="-342900" lvl="2" marL="1371600" rtl="0" algn="just">
              <a:spcBef>
                <a:spcPts val="0"/>
              </a:spcBef>
              <a:buSzPct val="100000"/>
              <a:buChar char="■"/>
            </a:pPr>
            <a:r>
              <a:rPr lang="en" sz="1800"/>
              <a:t>It is highly possible that Bob would also like S4. </a:t>
            </a:r>
          </a:p>
          <a:p>
            <a:pPr indent="-342900" lvl="2" marL="1371600" rtl="0" algn="just">
              <a:spcBef>
                <a:spcPts val="0"/>
              </a:spcBef>
              <a:buSzPct val="100000"/>
              <a:buChar char="■"/>
            </a:pPr>
            <a:r>
              <a:rPr lang="en" sz="1800"/>
              <a:t>Recommend Bob S4!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- Like And Recommend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99" y="1248500"/>
            <a:ext cx="8031299" cy="33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5759800" y="1698750"/>
            <a:ext cx="1406699" cy="4379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/>
          <p:nvPr/>
        </p:nvCxnSpPr>
        <p:spPr>
          <a:xfrm>
            <a:off x="862650" y="3224950"/>
            <a:ext cx="323819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919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From this project, we valid our knowledge of service-oriented computing and learn a lot from both Frontend and Back-end structure of a climate web service. We implemented and tested our project in Docker environment. 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At Front-end, we handle necessary Front-end design language like HTML and Javascript. We used AJAX technology in the Implementation of “@” and “#” to refer to specific person or service. At Back-end, we get familiar with Hibernate framework and understand how to map database tables to java classes. mySQL database is selected to be our Back-end and we use Hibernate API and SQL to operate on database.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We also gain experience of operation between Frontend and Back-end and learn a lot about Play Framework.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848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99975" y="2019850"/>
            <a:ext cx="8229600" cy="290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Provide A Service Management Ecosystem.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Introduce The Concept Of Friend Circle And Researchers Group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Show The Timeline of Climate Service Development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Improve The UI Further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Add More Dynamic Content And Interactive Elements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480"/>
              </a:spcBef>
              <a:buSzPct val="100000"/>
              <a:buChar char="●"/>
            </a:pPr>
            <a:r>
              <a:rPr lang="en" sz="1400"/>
              <a:t>Implement A More Sophisticated Evaluation Mechanism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Include More Metrics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GIve More Powerful Recommendation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79175" y="942275"/>
            <a:ext cx="8071199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future, this web service still need to be improved. Better user-friendly interface and interaction with social network will be a good direction.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Enhance The </a:t>
            </a:r>
            <a:r>
              <a:rPr lang="en" sz="1400">
                <a:solidFill>
                  <a:srgbClr val="FFFFFF"/>
                </a:solidFill>
              </a:rPr>
              <a:t>Usability Of Climate Service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Give A Concise But Elegant Climate Service Page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Build The Bridges among The Researchers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Enable Interaction Among Researchers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Provide The Feedback From Other Users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Improve The </a:t>
            </a:r>
            <a:r>
              <a:rPr lang="en" sz="1400">
                <a:solidFill>
                  <a:srgbClr val="FFFFFF"/>
                </a:solidFill>
              </a:rPr>
              <a:t>Work Efficiency Of Researchers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Help You Find the Services You Like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We Know What Service You May Need !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We Know What Service Is Popular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325" y="1257499"/>
            <a:ext cx="2835374" cy="28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9525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During the past 5 weeks, members of Team1 implemented a climate service management service. Technologies we have used include but not limit to Hibernate, AJAX, Docker and mySQL.</a:t>
            </a:r>
          </a:p>
          <a:p>
            <a:pPr lvl="0" rtl="0" algn="just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 algn="just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We implement basic functions like “services keyword search”(find first three services by keywords) and “service grade”(give grade to a service), to improve user experience, all the previous service versions can be shown in the Climate Service page, top3 climate services can be got according to their grades and used frequency.</a:t>
            </a:r>
          </a:p>
          <a:p>
            <a:pPr lvl="0" rtl="0" algn="just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 algn="just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 addition, sign “@” can be used to mention a friend and “#” can be used to mention a specific climate service. Hibernate is used as the backend framework to manage mySQL database </a:t>
            </a:r>
          </a:p>
          <a:p>
            <a:pPr lvl="0" rtl="0" algn="just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 algn="just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We also added two useful functions - tag and recommendation function for your convenience. Tags are added with comment to describe a climate service. People can also choose to ‘like’ a climate service and system will recommend suitable climate service for user according to history records and user’s favor.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Technical Overview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974950"/>
            <a:ext cx="8229600" cy="397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Docker Container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Simplify development environment configuration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Play Framework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High velocity web framework for Java and Scala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Hibernate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Object/Relational Mapping (ORM) framework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Ajax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Avoid reloading the whole web page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Our Implementation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Sprint 1 	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Login &amp; Register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Sprint 2 	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Keyword Search 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Grade a Service 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Version Control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Sprint 3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Mention a Service using ‘#’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Mention a User using ‘@’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Extra Implementation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Tag a Service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‘Like’ And Recommend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25" y="1485575"/>
            <a:ext cx="1909074" cy="19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3230470" y="3556725"/>
            <a:ext cx="10811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FrontEnd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375" y="1617200"/>
            <a:ext cx="1909074" cy="19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700719" y="3795600"/>
            <a:ext cx="9491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BackEnd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650" y="1757362"/>
            <a:ext cx="1409700" cy="162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Shape 72"/>
          <p:cNvCxnSpPr/>
          <p:nvPr/>
        </p:nvCxnSpPr>
        <p:spPr>
          <a:xfrm>
            <a:off x="2016375" y="2362300"/>
            <a:ext cx="949199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/>
          <p:nvPr/>
        </p:nvCxnSpPr>
        <p:spPr>
          <a:xfrm>
            <a:off x="4495275" y="2362300"/>
            <a:ext cx="949199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/>
          <p:nvPr/>
        </p:nvSpPr>
        <p:spPr>
          <a:xfrm>
            <a:off x="5606375" y="1393499"/>
            <a:ext cx="3165899" cy="22712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016375" y="1904350"/>
            <a:ext cx="889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Request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25275" y="1904350"/>
            <a:ext cx="889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Request</a:t>
            </a:r>
          </a:p>
        </p:txBody>
      </p:sp>
      <p:cxnSp>
        <p:nvCxnSpPr>
          <p:cNvPr id="77" name="Shape 77"/>
          <p:cNvCxnSpPr/>
          <p:nvPr/>
        </p:nvCxnSpPr>
        <p:spPr>
          <a:xfrm flipH="1">
            <a:off x="4465575" y="2747175"/>
            <a:ext cx="1008599" cy="131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" name="Shape 78"/>
          <p:cNvCxnSpPr/>
          <p:nvPr/>
        </p:nvCxnSpPr>
        <p:spPr>
          <a:xfrm rot="10800000">
            <a:off x="1993250" y="2707500"/>
            <a:ext cx="965399" cy="32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 txBox="1"/>
          <p:nvPr/>
        </p:nvSpPr>
        <p:spPr>
          <a:xfrm>
            <a:off x="4525275" y="2823600"/>
            <a:ext cx="10811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996875" y="2760649"/>
            <a:ext cx="1008599" cy="4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Response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525" y="2009499"/>
            <a:ext cx="1409700" cy="112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Database Schema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50" y="910975"/>
            <a:ext cx="5242499" cy="39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144650" y="1796750"/>
            <a:ext cx="2542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 BCNF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Lossless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Dependency Preserve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- Key Word Search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66975"/>
            <a:ext cx="3929650" cy="292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925" y="1109875"/>
            <a:ext cx="4254672" cy="29237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657450" y="1271525"/>
            <a:ext cx="2089800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Search Page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151650" y="4290625"/>
            <a:ext cx="2089800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Results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- Grade a Service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User can grade a Service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Calculate average score for each service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Order services by average score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25" y="2074712"/>
            <a:ext cx="2581950" cy="9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36" y="2097349"/>
            <a:ext cx="4925076" cy="23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