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firstSlideNum="0" strictFirstAndLastChars="0" saveSubsetFonts="1" showSpecialPlsOnTitleSld="0">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defRPr b="0" i="0" sz="1100" u="none" cap="none" strike="noStrike">
                <a:solidFill>
                  <a:schemeClr val="dk1"/>
                </a:solidFill>
                <a:latin typeface="Arial"/>
                <a:ea typeface="Arial"/>
                <a:cs typeface="Arial"/>
                <a:sym typeface="Arial"/>
              </a:defRPr>
            </a:lvl1pPr>
            <a:lvl2pPr indent="0" lvl="1" marL="457200" marR="0" rtl="0" algn="l">
              <a:spcBef>
                <a:spcPts val="0"/>
              </a:spcBef>
              <a:defRPr b="0" i="0" sz="1100" u="none" cap="none" strike="noStrike">
                <a:solidFill>
                  <a:schemeClr val="dk1"/>
                </a:solidFill>
                <a:latin typeface="Arial"/>
                <a:ea typeface="Arial"/>
                <a:cs typeface="Arial"/>
                <a:sym typeface="Arial"/>
              </a:defRPr>
            </a:lvl2pPr>
            <a:lvl3pPr indent="0" lvl="2" marL="914400" marR="0" rtl="0" algn="l">
              <a:spcBef>
                <a:spcPts val="0"/>
              </a:spcBef>
              <a:defRPr b="0" i="0" sz="1100" u="none" cap="none" strike="noStrike">
                <a:solidFill>
                  <a:schemeClr val="dk1"/>
                </a:solidFill>
                <a:latin typeface="Arial"/>
                <a:ea typeface="Arial"/>
                <a:cs typeface="Arial"/>
                <a:sym typeface="Arial"/>
              </a:defRPr>
            </a:lvl3pPr>
            <a:lvl4pPr indent="0" lvl="3" marL="1371600" marR="0" rtl="0" algn="l">
              <a:spcBef>
                <a:spcPts val="0"/>
              </a:spcBef>
              <a:defRPr b="0" i="0" sz="1100" u="none" cap="none" strike="noStrike">
                <a:solidFill>
                  <a:schemeClr val="dk1"/>
                </a:solidFill>
                <a:latin typeface="Arial"/>
                <a:ea typeface="Arial"/>
                <a:cs typeface="Arial"/>
                <a:sym typeface="Arial"/>
              </a:defRPr>
            </a:lvl4pPr>
            <a:lvl5pPr indent="0" lvl="4" marL="1828800" marR="0" rtl="0" algn="l">
              <a:spcBef>
                <a:spcPts val="0"/>
              </a:spcBef>
              <a:defRPr b="0" i="0" sz="1100" u="none" cap="none" strike="noStrike">
                <a:solidFill>
                  <a:schemeClr val="dk1"/>
                </a:solidFill>
                <a:latin typeface="Arial"/>
                <a:ea typeface="Arial"/>
                <a:cs typeface="Arial"/>
                <a:sym typeface="Arial"/>
              </a:defRPr>
            </a:lvl5pPr>
            <a:lvl6pPr indent="0" lvl="5" marL="2286000" marR="0" rtl="0" algn="l">
              <a:spcBef>
                <a:spcPts val="0"/>
              </a:spcBef>
              <a:defRPr b="0" i="0" sz="1100" u="none" cap="none" strike="noStrike">
                <a:solidFill>
                  <a:schemeClr val="dk1"/>
                </a:solidFill>
                <a:latin typeface="Arial"/>
                <a:ea typeface="Arial"/>
                <a:cs typeface="Arial"/>
                <a:sym typeface="Arial"/>
              </a:defRPr>
            </a:lvl6pPr>
            <a:lvl7pPr indent="0" lvl="6" marL="2743200" marR="0" rtl="0" algn="l">
              <a:spcBef>
                <a:spcPts val="0"/>
              </a:spcBef>
              <a:defRPr b="0" i="0" sz="1100" u="none" cap="none" strike="noStrike">
                <a:solidFill>
                  <a:schemeClr val="dk1"/>
                </a:solidFill>
                <a:latin typeface="Arial"/>
                <a:ea typeface="Arial"/>
                <a:cs typeface="Arial"/>
                <a:sym typeface="Arial"/>
              </a:defRPr>
            </a:lvl7pPr>
            <a:lvl8pPr indent="0" lvl="7" marL="3200400" marR="0" rtl="0" algn="l">
              <a:spcBef>
                <a:spcPts val="0"/>
              </a:spcBef>
              <a:defRPr b="0" i="0" sz="1100" u="none" cap="none" strike="noStrike">
                <a:solidFill>
                  <a:schemeClr val="dk1"/>
                </a:solidFill>
                <a:latin typeface="Arial"/>
                <a:ea typeface="Arial"/>
                <a:cs typeface="Arial"/>
                <a:sym typeface="Arial"/>
              </a:defRPr>
            </a:lvl8pPr>
            <a:lvl9pPr indent="0" lvl="8" marL="3657600" marR="0" rtl="0" algn="l">
              <a:spcBef>
                <a:spcPts val="0"/>
              </a:spcBef>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 name="Shape 29"/>
        <p:cNvGrpSpPr/>
        <p:nvPr/>
      </p:nvGrpSpPr>
      <p:grpSpPr>
        <a:xfrm>
          <a:off x="0" y="0"/>
          <a:ext cx="0" cy="0"/>
          <a:chOff x="0" y="0"/>
          <a:chExt cx="0" cy="0"/>
        </a:xfrm>
      </p:grpSpPr>
      <p:sp>
        <p:nvSpPr>
          <p:cNvPr id="30" name="Shape 3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 name="Shape 3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6" name="Shape 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2" name="Shape 1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9" name="Shape 1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6" name="Shape 1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 name="Shape 35"/>
        <p:cNvGrpSpPr/>
        <p:nvPr/>
      </p:nvGrpSpPr>
      <p:grpSpPr>
        <a:xfrm>
          <a:off x="0" y="0"/>
          <a:ext cx="0" cy="0"/>
          <a:chOff x="0" y="0"/>
          <a:chExt cx="0" cy="0"/>
        </a:xfrm>
      </p:grpSpPr>
      <p:sp>
        <p:nvSpPr>
          <p:cNvPr id="36" name="Shape 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7" name="Shape 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5" name="Shape 1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1" name="Shape 1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7" name="Shape 1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9" name="Shape 1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5" name="Shape 2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1" name="Shape 2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7" name="Shape 21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9" name="Shape 9"/>
        <p:cNvGrpSpPr/>
        <p:nvPr/>
      </p:nvGrpSpPr>
      <p:grpSpPr>
        <a:xfrm>
          <a:off x="0" y="0"/>
          <a:ext cx="0" cy="0"/>
          <a:chOff x="0" y="0"/>
          <a:chExt cx="0" cy="0"/>
        </a:xfrm>
      </p:grpSpPr>
      <p:sp>
        <p:nvSpPr>
          <p:cNvPr id="10" name="Shape 10"/>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spcBef>
                <a:spcPts val="0"/>
              </a:spcBef>
              <a:defRPr>
                <a:solidFill>
                  <a:srgbClr val="DA0002"/>
                </a:solidFill>
              </a:defRPr>
            </a:lvl1pPr>
            <a:lvl2pPr lvl="1" rtl="0">
              <a:spcBef>
                <a:spcPts val="0"/>
              </a:spcBef>
              <a:defRPr>
                <a:solidFill>
                  <a:srgbClr val="DA0002"/>
                </a:solidFill>
              </a:defRPr>
            </a:lvl2pPr>
            <a:lvl3pPr lvl="2" rtl="0">
              <a:spcBef>
                <a:spcPts val="0"/>
              </a:spcBef>
              <a:defRPr>
                <a:solidFill>
                  <a:srgbClr val="DA0002"/>
                </a:solidFill>
              </a:defRPr>
            </a:lvl3pPr>
            <a:lvl4pPr lvl="3" rtl="0">
              <a:spcBef>
                <a:spcPts val="0"/>
              </a:spcBef>
              <a:defRPr>
                <a:solidFill>
                  <a:srgbClr val="DA0002"/>
                </a:solidFill>
              </a:defRPr>
            </a:lvl4pPr>
            <a:lvl5pPr lvl="4" rtl="0">
              <a:spcBef>
                <a:spcPts val="0"/>
              </a:spcBef>
              <a:defRPr>
                <a:solidFill>
                  <a:srgbClr val="DA0002"/>
                </a:solidFill>
              </a:defRPr>
            </a:lvl5pPr>
            <a:lvl6pPr lvl="5" rtl="0">
              <a:spcBef>
                <a:spcPts val="0"/>
              </a:spcBef>
              <a:defRPr>
                <a:solidFill>
                  <a:srgbClr val="DA0002"/>
                </a:solidFill>
              </a:defRPr>
            </a:lvl6pPr>
            <a:lvl7pPr lvl="6" rtl="0">
              <a:spcBef>
                <a:spcPts val="0"/>
              </a:spcBef>
              <a:defRPr>
                <a:solidFill>
                  <a:srgbClr val="DA0002"/>
                </a:solidFill>
              </a:defRPr>
            </a:lvl7pPr>
            <a:lvl8pPr lvl="7" rtl="0">
              <a:spcBef>
                <a:spcPts val="0"/>
              </a:spcBef>
              <a:defRPr>
                <a:solidFill>
                  <a:srgbClr val="DA0002"/>
                </a:solidFill>
              </a:defRPr>
            </a:lvl8pPr>
            <a:lvl9pPr lvl="8" rtl="0">
              <a:spcBef>
                <a:spcPts val="0"/>
              </a:spcBef>
              <a:defRPr>
                <a:solidFill>
                  <a:srgbClr val="DA0002"/>
                </a:solidFill>
              </a:defRPr>
            </a:lvl9pPr>
          </a:lstStyle>
          <a:p/>
        </p:txBody>
      </p:sp>
      <p:sp>
        <p:nvSpPr>
          <p:cNvPr id="11" name="Shape 11"/>
          <p:cNvSpPr txBox="1"/>
          <p:nvPr>
            <p:ph idx="1" type="body"/>
          </p:nvPr>
        </p:nvSpPr>
        <p:spPr>
          <a:xfrm>
            <a:off x="457200" y="1200150"/>
            <a:ext cx="8229600" cy="3725698"/>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cxnSp>
        <p:nvCxnSpPr>
          <p:cNvPr id="12" name="Shape 12"/>
          <p:cNvCxnSpPr/>
          <p:nvPr/>
        </p:nvCxnSpPr>
        <p:spPr>
          <a:xfrm>
            <a:off x="457200" y="1143000"/>
            <a:ext cx="8229600" cy="0"/>
          </a:xfrm>
          <a:prstGeom prst="straightConnector1">
            <a:avLst/>
          </a:prstGeom>
          <a:noFill/>
          <a:ln cap="flat" cmpd="sng" w="50800">
            <a:solidFill>
              <a:srgbClr val="DA000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3" name="Shape 13"/>
        <p:cNvGrpSpPr/>
        <p:nvPr/>
      </p:nvGrpSpPr>
      <p:grpSpPr>
        <a:xfrm>
          <a:off x="0" y="0"/>
          <a:ext cx="0" cy="0"/>
          <a:chOff x="0" y="0"/>
          <a:chExt cx="0" cy="0"/>
        </a:xfrm>
      </p:grpSpPr>
      <p:sp>
        <p:nvSpPr>
          <p:cNvPr id="14" name="Shape 14"/>
          <p:cNvSpPr txBox="1"/>
          <p:nvPr>
            <p:ph type="title"/>
          </p:nvPr>
        </p:nvSpPr>
        <p:spPr>
          <a:xfrm>
            <a:off x="382137" y="69400"/>
            <a:ext cx="8079237" cy="373855"/>
          </a:xfrm>
          <a:prstGeom prst="rect">
            <a:avLst/>
          </a:prstGeom>
          <a:noFill/>
          <a:ln>
            <a:noFill/>
          </a:ln>
        </p:spPr>
        <p:txBody>
          <a:bodyPr anchorCtr="0" anchor="b" bIns="91425" lIns="91425" rIns="91425" tIns="91425"/>
          <a:lstStyle>
            <a:lvl1pPr lvl="0" rtl="0">
              <a:spcBef>
                <a:spcPts val="0"/>
              </a:spcBef>
              <a:defRPr sz="3600">
                <a:latin typeface="Calibri"/>
                <a:ea typeface="Calibri"/>
                <a:cs typeface="Calibri"/>
                <a:sym typeface="Calibri"/>
              </a:defRPr>
            </a:lvl1pPr>
            <a:lvl2pPr lvl="1" rtl="0">
              <a:spcBef>
                <a:spcPts val="0"/>
              </a:spcBef>
              <a:defRPr b="1" sz="3600">
                <a:solidFill>
                  <a:schemeClr val="accent1"/>
                </a:solidFill>
              </a:defRPr>
            </a:lvl2pPr>
            <a:lvl3pPr lvl="2" rtl="0">
              <a:spcBef>
                <a:spcPts val="0"/>
              </a:spcBef>
              <a:defRPr b="1" sz="3600">
                <a:solidFill>
                  <a:schemeClr val="accent1"/>
                </a:solidFill>
              </a:defRPr>
            </a:lvl3pPr>
            <a:lvl4pPr lvl="3" rtl="0">
              <a:spcBef>
                <a:spcPts val="0"/>
              </a:spcBef>
              <a:defRPr b="1" sz="3600">
                <a:solidFill>
                  <a:schemeClr val="accent1"/>
                </a:solidFill>
              </a:defRPr>
            </a:lvl4pPr>
            <a:lvl5pPr lvl="4" rtl="0">
              <a:spcBef>
                <a:spcPts val="0"/>
              </a:spcBef>
              <a:defRPr b="1" sz="3600">
                <a:solidFill>
                  <a:schemeClr val="accent1"/>
                </a:solidFill>
              </a:defRPr>
            </a:lvl5pPr>
            <a:lvl6pPr lvl="5" rtl="0">
              <a:spcBef>
                <a:spcPts val="0"/>
              </a:spcBef>
              <a:defRPr b="1" sz="3600">
                <a:solidFill>
                  <a:schemeClr val="accent1"/>
                </a:solidFill>
              </a:defRPr>
            </a:lvl6pPr>
            <a:lvl7pPr lvl="6" rtl="0">
              <a:spcBef>
                <a:spcPts val="0"/>
              </a:spcBef>
              <a:defRPr b="1" sz="3600">
                <a:solidFill>
                  <a:schemeClr val="accent1"/>
                </a:solidFill>
              </a:defRPr>
            </a:lvl7pPr>
            <a:lvl8pPr lvl="7" rtl="0">
              <a:spcBef>
                <a:spcPts val="0"/>
              </a:spcBef>
              <a:defRPr b="1" sz="3600">
                <a:solidFill>
                  <a:schemeClr val="accent1"/>
                </a:solidFill>
              </a:defRPr>
            </a:lvl8pPr>
            <a:lvl9pPr lvl="8" rtl="0">
              <a:spcBef>
                <a:spcPts val="0"/>
              </a:spcBef>
              <a:defRPr b="1" sz="3600">
                <a:solidFill>
                  <a:schemeClr val="accent1"/>
                </a:solidFill>
              </a:defRPr>
            </a:lvl9pPr>
          </a:lstStyle>
          <a:p/>
        </p:txBody>
      </p:sp>
      <p:sp>
        <p:nvSpPr>
          <p:cNvPr id="15" name="Shape 15"/>
          <p:cNvSpPr txBox="1"/>
          <p:nvPr>
            <p:ph idx="1" type="body"/>
          </p:nvPr>
        </p:nvSpPr>
        <p:spPr>
          <a:xfrm>
            <a:off x="382137" y="575337"/>
            <a:ext cx="8447964" cy="4039525"/>
          </a:xfrm>
          <a:prstGeom prst="rect">
            <a:avLst/>
          </a:prstGeom>
          <a:noFill/>
          <a:ln>
            <a:noFill/>
          </a:ln>
        </p:spPr>
        <p:txBody>
          <a:bodyPr anchorCtr="0" anchor="t" bIns="91425" lIns="91425" rIns="91425" tIns="91425"/>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600"/>
            </a:lvl5pPr>
            <a:lvl6pPr lvl="5" rtl="0">
              <a:spcBef>
                <a:spcPts val="0"/>
              </a:spcBef>
              <a:defRPr sz="1800">
                <a:solidFill>
                  <a:schemeClr val="dk1"/>
                </a:solidFill>
              </a:defRPr>
            </a:lvl6pPr>
            <a:lvl7pPr lvl="6" rtl="0">
              <a:spcBef>
                <a:spcPts val="0"/>
              </a:spcBef>
              <a:defRPr sz="1800">
                <a:solidFill>
                  <a:schemeClr val="dk1"/>
                </a:solidFill>
              </a:defRPr>
            </a:lvl7pPr>
            <a:lvl8pPr lvl="7" rtl="0">
              <a:spcBef>
                <a:spcPts val="0"/>
              </a:spcBef>
              <a:defRPr sz="1800">
                <a:solidFill>
                  <a:schemeClr val="dk1"/>
                </a:solidFill>
              </a:defRPr>
            </a:lvl8pPr>
            <a:lvl9pPr lvl="8" rtl="0">
              <a:spcBef>
                <a:spcPts val="0"/>
              </a:spcBef>
              <a:defRPr sz="1800">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spcBef>
                <a:spcPts val="0"/>
              </a:spcBef>
              <a:defRPr>
                <a:solidFill>
                  <a:srgbClr val="DA0002"/>
                </a:solidFill>
              </a:defRPr>
            </a:lvl1pPr>
            <a:lvl2pPr lvl="1" rtl="0">
              <a:spcBef>
                <a:spcPts val="0"/>
              </a:spcBef>
              <a:defRPr>
                <a:solidFill>
                  <a:srgbClr val="DA0002"/>
                </a:solidFill>
              </a:defRPr>
            </a:lvl2pPr>
            <a:lvl3pPr lvl="2" rtl="0">
              <a:spcBef>
                <a:spcPts val="0"/>
              </a:spcBef>
              <a:defRPr>
                <a:solidFill>
                  <a:srgbClr val="DA0002"/>
                </a:solidFill>
              </a:defRPr>
            </a:lvl3pPr>
            <a:lvl4pPr lvl="3" rtl="0">
              <a:spcBef>
                <a:spcPts val="0"/>
              </a:spcBef>
              <a:defRPr>
                <a:solidFill>
                  <a:srgbClr val="DA0002"/>
                </a:solidFill>
              </a:defRPr>
            </a:lvl4pPr>
            <a:lvl5pPr lvl="4" rtl="0">
              <a:spcBef>
                <a:spcPts val="0"/>
              </a:spcBef>
              <a:defRPr>
                <a:solidFill>
                  <a:srgbClr val="DA0002"/>
                </a:solidFill>
              </a:defRPr>
            </a:lvl5pPr>
            <a:lvl6pPr lvl="5" rtl="0">
              <a:spcBef>
                <a:spcPts val="0"/>
              </a:spcBef>
              <a:defRPr>
                <a:solidFill>
                  <a:srgbClr val="DA0002"/>
                </a:solidFill>
              </a:defRPr>
            </a:lvl6pPr>
            <a:lvl7pPr lvl="6" rtl="0">
              <a:spcBef>
                <a:spcPts val="0"/>
              </a:spcBef>
              <a:defRPr>
                <a:solidFill>
                  <a:srgbClr val="DA0002"/>
                </a:solidFill>
              </a:defRPr>
            </a:lvl7pPr>
            <a:lvl8pPr lvl="7" rtl="0">
              <a:spcBef>
                <a:spcPts val="0"/>
              </a:spcBef>
              <a:defRPr>
                <a:solidFill>
                  <a:srgbClr val="DA0002"/>
                </a:solidFill>
              </a:defRPr>
            </a:lvl8pPr>
            <a:lvl9pPr lvl="8" rtl="0">
              <a:spcBef>
                <a:spcPts val="0"/>
              </a:spcBef>
              <a:defRPr>
                <a:solidFill>
                  <a:srgbClr val="DA0002"/>
                </a:solidFill>
              </a:defRPr>
            </a:lvl9pPr>
          </a:lstStyle>
          <a:p/>
        </p:txBody>
      </p:sp>
      <p:sp>
        <p:nvSpPr>
          <p:cNvPr id="18" name="Shape 18"/>
          <p:cNvSpPr txBox="1"/>
          <p:nvPr>
            <p:ph idx="1" type="body"/>
          </p:nvPr>
        </p:nvSpPr>
        <p:spPr>
          <a:xfrm>
            <a:off x="457200" y="1200150"/>
            <a:ext cx="3994500" cy="3725698"/>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 name="Shape 19"/>
          <p:cNvSpPr txBox="1"/>
          <p:nvPr>
            <p:ph idx="2" type="body"/>
          </p:nvPr>
        </p:nvSpPr>
        <p:spPr>
          <a:xfrm>
            <a:off x="4692273" y="1200150"/>
            <a:ext cx="3994500" cy="3725698"/>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cxnSp>
        <p:nvCxnSpPr>
          <p:cNvPr id="20" name="Shape 20"/>
          <p:cNvCxnSpPr/>
          <p:nvPr/>
        </p:nvCxnSpPr>
        <p:spPr>
          <a:xfrm>
            <a:off x="457200" y="1143000"/>
            <a:ext cx="8229600" cy="0"/>
          </a:xfrm>
          <a:prstGeom prst="straightConnector1">
            <a:avLst/>
          </a:prstGeom>
          <a:noFill/>
          <a:ln cap="flat" cmpd="sng" w="50800">
            <a:solidFill>
              <a:srgbClr val="DA0002"/>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cxnSp>
        <p:nvCxnSpPr>
          <p:cNvPr id="23" name="Shape 23"/>
          <p:cNvCxnSpPr/>
          <p:nvPr/>
        </p:nvCxnSpPr>
        <p:spPr>
          <a:xfrm>
            <a:off x="457200" y="1143000"/>
            <a:ext cx="8229600" cy="0"/>
          </a:xfrm>
          <a:prstGeom prst="straightConnector1">
            <a:avLst/>
          </a:prstGeom>
          <a:noFill/>
          <a:ln cap="flat" cmpd="sng" w="50800">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8"/>
            <a:ext cx="8229600" cy="519599"/>
          </a:xfrm>
          <a:prstGeom prst="rect">
            <a:avLst/>
          </a:prstGeom>
          <a:noFill/>
          <a:ln>
            <a:noFill/>
          </a:ln>
        </p:spPr>
        <p:txBody>
          <a:bodyPr anchorCtr="0" anchor="t" bIns="91425" lIns="91425" rIns="91425" tIns="91425"/>
          <a:lstStyle>
            <a:lvl1pPr lvl="0" rtl="0" algn="ctr">
              <a:spcBef>
                <a:spcPts val="0"/>
              </a:spcBef>
              <a:buFont typeface="Arial"/>
              <a:buNone/>
              <a:defRPr sz="1800"/>
            </a:lvl1pPr>
            <a:lvl2pPr lvl="1" rtl="0">
              <a:spcBef>
                <a:spcPts val="0"/>
              </a:spcBef>
              <a:defRPr sz="2400">
                <a:solidFill>
                  <a:schemeClr val="dk1"/>
                </a:solidFill>
              </a:defRPr>
            </a:lvl2pPr>
            <a:lvl3pPr lvl="2" rtl="0">
              <a:spcBef>
                <a:spcPts val="0"/>
              </a:spcBef>
              <a:defRPr sz="2400">
                <a:solidFill>
                  <a:schemeClr val="dk1"/>
                </a:solidFill>
              </a:defRPr>
            </a:lvl3pPr>
            <a:lvl4pPr lvl="3" rtl="0">
              <a:spcBef>
                <a:spcPts val="0"/>
              </a:spcBef>
              <a:defRPr sz="1800">
                <a:solidFill>
                  <a:schemeClr val="dk1"/>
                </a:solidFill>
              </a:defRPr>
            </a:lvl4pPr>
            <a:lvl5pPr lvl="4" rtl="0">
              <a:spcBef>
                <a:spcPts val="0"/>
              </a:spcBef>
              <a:defRPr sz="1800">
                <a:solidFill>
                  <a:schemeClr val="dk1"/>
                </a:solidFill>
              </a:defRPr>
            </a:lvl5pPr>
            <a:lvl6pPr lvl="5" rtl="0">
              <a:spcBef>
                <a:spcPts val="0"/>
              </a:spcBef>
              <a:defRPr sz="1800">
                <a:solidFill>
                  <a:schemeClr val="dk1"/>
                </a:solidFill>
              </a:defRPr>
            </a:lvl6pPr>
            <a:lvl7pPr lvl="6" rtl="0">
              <a:spcBef>
                <a:spcPts val="0"/>
              </a:spcBef>
              <a:defRPr sz="1800">
                <a:solidFill>
                  <a:schemeClr val="dk1"/>
                </a:solidFill>
              </a:defRPr>
            </a:lvl7pPr>
            <a:lvl8pPr lvl="7" rtl="0">
              <a:spcBef>
                <a:spcPts val="0"/>
              </a:spcBef>
              <a:defRPr sz="1800">
                <a:solidFill>
                  <a:schemeClr val="dk1"/>
                </a:solidFill>
              </a:defRPr>
            </a:lvl8pPr>
            <a:lvl9pPr lvl="8" rtl="0">
              <a:spcBef>
                <a:spcPts val="0"/>
              </a:spcBef>
              <a:defRPr sz="1800">
                <a:solidFill>
                  <a:schemeClr val="dk1"/>
                </a:solidFill>
              </a:defRPr>
            </a:lvl9pPr>
          </a:lstStyle>
          <a:p/>
        </p:txBody>
      </p:sp>
      <p:cxnSp>
        <p:nvCxnSpPr>
          <p:cNvPr id="26" name="Shape 26"/>
          <p:cNvCxnSpPr/>
          <p:nvPr/>
        </p:nvCxnSpPr>
        <p:spPr>
          <a:xfrm>
            <a:off x="457200" y="4317760"/>
            <a:ext cx="8229600" cy="0"/>
          </a:xfrm>
          <a:prstGeom prst="straightConnector1">
            <a:avLst/>
          </a:prstGeom>
          <a:noFill/>
          <a:ln cap="flat" cmpd="sng" w="50800">
            <a:solidFill>
              <a:schemeClr val="l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cxnSp>
        <p:nvCxnSpPr>
          <p:cNvPr id="28" name="Shape 28"/>
          <p:cNvCxnSpPr/>
          <p:nvPr/>
        </p:nvCxnSpPr>
        <p:spPr>
          <a:xfrm>
            <a:off x="457200" y="113139"/>
            <a:ext cx="8229600" cy="0"/>
          </a:xfrm>
          <a:prstGeom prst="straightConnector1">
            <a:avLst/>
          </a:prstGeom>
          <a:noFill/>
          <a:ln cap="flat" cmpd="sng" w="50800">
            <a:solidFill>
              <a:schemeClr val="l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accent1"/>
              </a:buClr>
              <a:buFont typeface="Arial"/>
              <a:buNone/>
              <a:defRPr b="1" i="0" sz="3600" u="none" cap="none" strike="noStrike">
                <a:solidFill>
                  <a:schemeClr val="accent1"/>
                </a:solidFill>
                <a:latin typeface="Arial"/>
                <a:ea typeface="Arial"/>
                <a:cs typeface="Arial"/>
                <a:sym typeface="Arial"/>
                <a:rtl val="0"/>
              </a:defRPr>
            </a:lvl1pPr>
            <a:lvl2pPr indent="0" lvl="1" marL="0" marR="0" rtl="0" algn="l">
              <a:lnSpc>
                <a:spcPct val="100000"/>
              </a:lnSpc>
              <a:spcBef>
                <a:spcPts val="0"/>
              </a:spcBef>
              <a:spcAft>
                <a:spcPts val="0"/>
              </a:spcAft>
              <a:buClr>
                <a:schemeClr val="accent1"/>
              </a:buClr>
              <a:buFont typeface="Arial"/>
              <a:buNone/>
              <a:defRPr b="1" i="0" sz="3600" u="none" cap="none" strike="noStrike">
                <a:solidFill>
                  <a:schemeClr val="accent1"/>
                </a:solidFill>
                <a:latin typeface="Arial"/>
                <a:ea typeface="Arial"/>
                <a:cs typeface="Arial"/>
                <a:sym typeface="Arial"/>
                <a:rtl val="0"/>
              </a:defRPr>
            </a:lvl2pPr>
            <a:lvl3pPr indent="0" lvl="2" marL="0" marR="0" rtl="0" algn="l">
              <a:spcBef>
                <a:spcPts val="0"/>
              </a:spcBef>
              <a:buClr>
                <a:schemeClr val="accent1"/>
              </a:buClr>
              <a:buFont typeface="Arial"/>
              <a:buNone/>
              <a:defRPr b="1" i="0" sz="3600" u="none" cap="none" strike="noStrike">
                <a:solidFill>
                  <a:schemeClr val="accent1"/>
                </a:solidFill>
              </a:defRPr>
            </a:lvl3pPr>
            <a:lvl4pPr indent="0" lvl="3" marL="0" marR="0" rtl="0" algn="l">
              <a:spcBef>
                <a:spcPts val="0"/>
              </a:spcBef>
              <a:buClr>
                <a:schemeClr val="accent1"/>
              </a:buClr>
              <a:buFont typeface="Arial"/>
              <a:buNone/>
              <a:defRPr b="1" i="0" sz="3600" u="none" cap="none" strike="noStrike">
                <a:solidFill>
                  <a:schemeClr val="accent1"/>
                </a:solidFill>
              </a:defRPr>
            </a:lvl4pPr>
            <a:lvl5pPr indent="0" lvl="4" marL="0" marR="0" rtl="0" algn="l">
              <a:spcBef>
                <a:spcPts val="0"/>
              </a:spcBef>
              <a:buClr>
                <a:schemeClr val="accent1"/>
              </a:buClr>
              <a:buFont typeface="Arial"/>
              <a:buNone/>
              <a:defRPr b="1" i="0" sz="3600" u="none" cap="none" strike="noStrike">
                <a:solidFill>
                  <a:schemeClr val="accent1"/>
                </a:solidFill>
              </a:defRPr>
            </a:lvl5pPr>
            <a:lvl6pPr indent="0" lvl="5" marL="0" marR="0" rtl="0" algn="l">
              <a:spcBef>
                <a:spcPts val="0"/>
              </a:spcBef>
              <a:buClr>
                <a:schemeClr val="accent1"/>
              </a:buClr>
              <a:buFont typeface="Arial"/>
              <a:buNone/>
              <a:defRPr b="1" i="0" sz="3600" u="none" cap="none" strike="noStrike">
                <a:solidFill>
                  <a:schemeClr val="accent1"/>
                </a:solidFill>
              </a:defRPr>
            </a:lvl6pPr>
            <a:lvl7pPr indent="0" lvl="6" marL="0" marR="0" rtl="0" algn="l">
              <a:spcBef>
                <a:spcPts val="0"/>
              </a:spcBef>
              <a:buClr>
                <a:schemeClr val="accent1"/>
              </a:buClr>
              <a:buFont typeface="Arial"/>
              <a:buNone/>
              <a:defRPr b="1" i="0" sz="3600" u="none" cap="none" strike="noStrike">
                <a:solidFill>
                  <a:schemeClr val="accent1"/>
                </a:solidFill>
              </a:defRPr>
            </a:lvl7pPr>
            <a:lvl8pPr indent="0" lvl="7" marL="0" marR="0" rtl="0" algn="l">
              <a:spcBef>
                <a:spcPts val="0"/>
              </a:spcBef>
              <a:buClr>
                <a:schemeClr val="accent1"/>
              </a:buClr>
              <a:buFont typeface="Arial"/>
              <a:buNone/>
              <a:defRPr b="1" i="0" sz="3600" u="none" cap="none" strike="noStrike">
                <a:solidFill>
                  <a:schemeClr val="accent1"/>
                </a:solidFill>
              </a:defRPr>
            </a:lvl8pPr>
            <a:lvl9pPr indent="0" lvl="8" marL="0" marR="0" rtl="0" algn="l">
              <a:spcBef>
                <a:spcPts val="0"/>
              </a:spcBef>
              <a:buClr>
                <a:schemeClr val="accent1"/>
              </a:buClr>
              <a:buFont typeface="Arial"/>
              <a:buNone/>
              <a:defRPr b="1" i="0" sz="3600" u="none" cap="none" strike="noStrike">
                <a:solidFill>
                  <a:schemeClr val="accent1"/>
                </a:solidFill>
              </a:defRPr>
            </a:lvl9pPr>
          </a:lstStyle>
          <a:p/>
        </p:txBody>
      </p:sp>
      <p:sp>
        <p:nvSpPr>
          <p:cNvPr id="7" name="Shape 7"/>
          <p:cNvSpPr txBox="1"/>
          <p:nvPr>
            <p:ph idx="1" type="body"/>
          </p:nvPr>
        </p:nvSpPr>
        <p:spPr>
          <a:xfrm>
            <a:off x="457200" y="1200150"/>
            <a:ext cx="8229600" cy="3725698"/>
          </a:xfrm>
          <a:prstGeom prst="rect">
            <a:avLst/>
          </a:prstGeom>
          <a:noFill/>
          <a:ln>
            <a:noFill/>
          </a:ln>
        </p:spPr>
        <p:txBody>
          <a:bodyPr anchorCtr="0" anchor="t" bIns="91425" lIns="91425" rIns="91425" tIns="91425"/>
          <a:lstStyle>
            <a:lvl1pPr indent="0" lvl="0" marL="0" marR="0" rtl="0" algn="l">
              <a:lnSpc>
                <a:spcPct val="100000"/>
              </a:lnSpc>
              <a:spcBef>
                <a:spcPts val="600"/>
              </a:spcBef>
              <a:spcAft>
                <a:spcPts val="0"/>
              </a:spcAft>
              <a:buClr>
                <a:schemeClr val="dk1"/>
              </a:buClr>
              <a:buFont typeface="Arial"/>
              <a:buNone/>
              <a:defRPr b="0" i="0" sz="3000" u="none" cap="none" strike="noStrike">
                <a:solidFill>
                  <a:schemeClr val="dk1"/>
                </a:solidFill>
                <a:latin typeface="Arial"/>
                <a:ea typeface="Arial"/>
                <a:cs typeface="Arial"/>
                <a:sym typeface="Arial"/>
                <a:rtl val="0"/>
              </a:defRPr>
            </a:lvl1pPr>
            <a:lvl2pPr indent="0" lvl="1" marL="0" marR="0" rtl="0" algn="l">
              <a:lnSpc>
                <a:spcPct val="100000"/>
              </a:lnSpc>
              <a:spcBef>
                <a:spcPts val="480"/>
              </a:spcBef>
              <a:spcAft>
                <a:spcPts val="0"/>
              </a:spcAft>
              <a:buClr>
                <a:schemeClr val="dk1"/>
              </a:buClr>
              <a:buFont typeface="Arial"/>
              <a:buNone/>
              <a:defRPr b="0" i="0" sz="2400" u="none" cap="none" strike="noStrike">
                <a:solidFill>
                  <a:schemeClr val="dk1"/>
                </a:solidFill>
                <a:latin typeface="Arial"/>
                <a:ea typeface="Arial"/>
                <a:cs typeface="Arial"/>
                <a:sym typeface="Arial"/>
                <a:rtl val="0"/>
              </a:defRPr>
            </a:lvl2pPr>
            <a:lvl3pPr indent="0" lvl="2" marL="0" marR="0" rtl="0" algn="l">
              <a:lnSpc>
                <a:spcPct val="100000"/>
              </a:lnSpc>
              <a:spcBef>
                <a:spcPts val="480"/>
              </a:spcBef>
              <a:spcAft>
                <a:spcPts val="0"/>
              </a:spcAft>
              <a:buClr>
                <a:schemeClr val="dk1"/>
              </a:buClr>
              <a:buFont typeface="Arial"/>
              <a:buNone/>
              <a:defRPr b="0" i="0" sz="2400" u="none" cap="none" strike="noStrike">
                <a:solidFill>
                  <a:schemeClr val="dk1"/>
                </a:solidFill>
                <a:latin typeface="Arial"/>
                <a:ea typeface="Arial"/>
                <a:cs typeface="Arial"/>
                <a:sym typeface="Arial"/>
                <a:rtl val="0"/>
              </a:defRPr>
            </a:lvl3pPr>
            <a:lvl4pPr indent="0" lvl="3" marL="0" marR="0" rtl="0" algn="l">
              <a:lnSpc>
                <a:spcPct val="100000"/>
              </a:lnSpc>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rtl val="0"/>
              </a:defRPr>
            </a:lvl4pPr>
            <a:lvl5pPr indent="0" lvl="4" marL="0" marR="0" rtl="0" algn="l">
              <a:lnSpc>
                <a:spcPct val="100000"/>
              </a:lnSpc>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rtl val="0"/>
              </a:defRPr>
            </a:lvl5pPr>
            <a:lvl6pPr indent="0" lvl="5" marL="0" marR="0" rtl="0" algn="l">
              <a:lnSpc>
                <a:spcPct val="100000"/>
              </a:lnSpc>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rtl val="0"/>
              </a:defRPr>
            </a:lvl6pPr>
            <a:lvl7pPr indent="0" lvl="6" marL="0" marR="0" rtl="0" algn="l">
              <a:lnSpc>
                <a:spcPct val="100000"/>
              </a:lnSpc>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rtl val="0"/>
              </a:defRPr>
            </a:lvl7pPr>
            <a:lvl8pPr indent="0" lvl="7" marL="0" marR="0" rtl="0" algn="l">
              <a:lnSpc>
                <a:spcPct val="100000"/>
              </a:lnSpc>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rtl val="0"/>
              </a:defRPr>
            </a:lvl8pPr>
            <a:lvl9pPr indent="0" lvl="8" marL="0" marR="0" rtl="0" algn="l">
              <a:lnSpc>
                <a:spcPct val="100000"/>
              </a:lnSpc>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rtl val="0"/>
              </a:defRPr>
            </a:lvl9pPr>
          </a:lstStyle>
          <a:p/>
        </p:txBody>
      </p:sp>
      <p:cxnSp>
        <p:nvCxnSpPr>
          <p:cNvPr id="8" name="Shape 8"/>
          <p:cNvCxnSpPr/>
          <p:nvPr/>
        </p:nvCxnSpPr>
        <p:spPr>
          <a:xfrm>
            <a:off x="457200" y="5023258"/>
            <a:ext cx="8229600" cy="0"/>
          </a:xfrm>
          <a:prstGeom prst="straightConnector1">
            <a:avLst/>
          </a:prstGeom>
          <a:noFill/>
          <a:ln cap="flat" cmpd="sng" w="50800">
            <a:solidFill>
              <a:schemeClr val="lt2"/>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0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0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0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 name="Shape 32"/>
        <p:cNvGrpSpPr/>
        <p:nvPr/>
      </p:nvGrpSpPr>
      <p:grpSpPr>
        <a:xfrm>
          <a:off x="0" y="0"/>
          <a:ext cx="0" cy="0"/>
          <a:chOff x="0" y="0"/>
          <a:chExt cx="0" cy="0"/>
        </a:xfrm>
      </p:grpSpPr>
      <p:sp>
        <p:nvSpPr>
          <p:cNvPr id="33" name="Shape 33"/>
          <p:cNvSpPr txBox="1"/>
          <p:nvPr>
            <p:ph type="title"/>
          </p:nvPr>
        </p:nvSpPr>
        <p:spPr>
          <a:xfrm>
            <a:off x="457200" y="484494"/>
            <a:ext cx="8229600" cy="738599"/>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lang="en" sz="3000"/>
              <a:t>Service-Oriented Scientific Collaboration Social Network</a:t>
            </a:r>
          </a:p>
        </p:txBody>
      </p:sp>
      <p:sp>
        <p:nvSpPr>
          <p:cNvPr id="34" name="Shape 34"/>
          <p:cNvSpPr txBox="1"/>
          <p:nvPr>
            <p:ph idx="1" type="body"/>
          </p:nvPr>
        </p:nvSpPr>
        <p:spPr>
          <a:xfrm>
            <a:off x="457200" y="3193250"/>
            <a:ext cx="8229600" cy="1692741"/>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lang="en" sz="2000">
                <a:solidFill>
                  <a:srgbClr val="5B595A"/>
                </a:solidFill>
              </a:rPr>
              <a:t>Advisor</a:t>
            </a:r>
            <a:r>
              <a:rPr b="0" i="0" lang="en" sz="2000" u="none" cap="none" strike="noStrike">
                <a:solidFill>
                  <a:srgbClr val="5B595A"/>
                </a:solidFill>
                <a:latin typeface="Arial"/>
                <a:ea typeface="Arial"/>
                <a:cs typeface="Arial"/>
                <a:sym typeface="Arial"/>
              </a:rPr>
              <a:t> - Jia Zhang</a:t>
            </a:r>
            <a:br>
              <a:rPr b="0" i="0" lang="en" sz="2000" u="none" cap="none" strike="noStrike">
                <a:solidFill>
                  <a:srgbClr val="5B595A"/>
                </a:solidFill>
                <a:latin typeface="Arial"/>
                <a:ea typeface="Arial"/>
                <a:cs typeface="Arial"/>
                <a:sym typeface="Arial"/>
              </a:rPr>
            </a:br>
            <a:r>
              <a:rPr b="0" i="0" lang="en" sz="2000" u="none" cap="none" strike="noStrike">
                <a:solidFill>
                  <a:srgbClr val="5B595A"/>
                </a:solidFill>
                <a:latin typeface="Arial"/>
                <a:ea typeface="Arial"/>
                <a:cs typeface="Arial"/>
                <a:sym typeface="Arial"/>
                <a:rtl val="0"/>
              </a:rPr>
              <a:t>Team - 13</a:t>
            </a:r>
          </a:p>
          <a:p>
            <a:pPr indent="0" lvl="0" marL="0" marR="0" rtl="0" algn="l">
              <a:lnSpc>
                <a:spcPct val="100000"/>
              </a:lnSpc>
              <a:spcBef>
                <a:spcPts val="0"/>
              </a:spcBef>
              <a:spcAft>
                <a:spcPts val="0"/>
              </a:spcAft>
              <a:buClr>
                <a:schemeClr val="dk1"/>
              </a:buClr>
              <a:buSzPct val="25000"/>
              <a:buFont typeface="Arial"/>
              <a:buNone/>
            </a:pPr>
            <a:r>
              <a:rPr lang="en" sz="2000">
                <a:solidFill>
                  <a:schemeClr val="dk2"/>
                </a:solidFill>
                <a:rtl val="0"/>
              </a:rPr>
              <a:t>Bowen Zhang, </a:t>
            </a:r>
            <a:r>
              <a:rPr lang="en" sz="2000">
                <a:solidFill>
                  <a:srgbClr val="5B595A"/>
                </a:solidFill>
                <a:rtl val="0"/>
              </a:rPr>
              <a:t>Chia-Chuan Wu, Ning Du</a:t>
            </a:r>
          </a:p>
          <a:p>
            <a:pPr indent="0" lvl="0" marL="0" marR="0" rtl="0" algn="l">
              <a:lnSpc>
                <a:spcPct val="100000"/>
              </a:lnSpc>
              <a:spcBef>
                <a:spcPts val="0"/>
              </a:spcBef>
              <a:spcAft>
                <a:spcPts val="0"/>
              </a:spcAft>
              <a:buClr>
                <a:schemeClr val="dk1"/>
              </a:buClr>
              <a:buSzPct val="25000"/>
              <a:buFont typeface="Arial"/>
              <a:buNone/>
            </a:pPr>
            <a:r>
              <a:t/>
            </a:r>
            <a:endParaRPr sz="2000">
              <a:solidFill>
                <a:srgbClr val="5B595A"/>
              </a:solidFill>
              <a:rtl val="0"/>
            </a:endParaRPr>
          </a:p>
          <a:p>
            <a:pPr indent="0" lvl="0" marL="0" marR="0" rtl="0" algn="r">
              <a:lnSpc>
                <a:spcPct val="100000"/>
              </a:lnSpc>
              <a:spcBef>
                <a:spcPts val="0"/>
              </a:spcBef>
              <a:spcAft>
                <a:spcPts val="0"/>
              </a:spcAft>
              <a:buClr>
                <a:schemeClr val="dk1"/>
              </a:buClr>
              <a:buSzPct val="25000"/>
              <a:buFont typeface="Arial"/>
              <a:buNone/>
            </a:pPr>
            <a:r>
              <a:rPr b="0" i="0" lang="en" sz="1600" u="none" cap="none" strike="noStrike">
                <a:solidFill>
                  <a:schemeClr val="dk1"/>
                </a:solidFill>
                <a:latin typeface="Arial"/>
                <a:ea typeface="Arial"/>
                <a:cs typeface="Arial"/>
                <a:sym typeface="Arial"/>
                <a:rtl val="0"/>
              </a:rPr>
              <a:t>Service Oriented Computing (18-655), Fall 2015</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382150" y="69400"/>
            <a:ext cx="8079299" cy="704399"/>
          </a:xfrm>
          <a:prstGeom prst="rect">
            <a:avLst/>
          </a:prstGeom>
        </p:spPr>
        <p:txBody>
          <a:bodyPr anchorCtr="0" anchor="b" bIns="91425" lIns="91425" rIns="91425" tIns="91425">
            <a:noAutofit/>
          </a:bodyPr>
          <a:lstStyle/>
          <a:p>
            <a:pPr lvl="0" rtl="0">
              <a:spcBef>
                <a:spcPts val="0"/>
              </a:spcBef>
              <a:buNone/>
            </a:pPr>
            <a:r>
              <a:rPr lang="en"/>
              <a:t>System Implementation</a:t>
            </a:r>
          </a:p>
        </p:txBody>
      </p:sp>
      <p:sp>
        <p:nvSpPr>
          <p:cNvPr id="89" name="Shape 89"/>
          <p:cNvSpPr txBox="1"/>
          <p:nvPr>
            <p:ph idx="1" type="body"/>
          </p:nvPr>
        </p:nvSpPr>
        <p:spPr>
          <a:xfrm>
            <a:off x="348000" y="566650"/>
            <a:ext cx="8447999" cy="3367799"/>
          </a:xfrm>
          <a:prstGeom prst="rect">
            <a:avLst/>
          </a:prstGeom>
        </p:spPr>
        <p:txBody>
          <a:bodyPr anchorCtr="0" anchor="t" bIns="91425" lIns="91425" rIns="91425" tIns="91425">
            <a:noAutofit/>
          </a:bodyPr>
          <a:lstStyle/>
          <a:p>
            <a:pPr lvl="0" rtl="0">
              <a:spcBef>
                <a:spcPts val="0"/>
              </a:spcBef>
              <a:buNone/>
            </a:pPr>
            <a:r>
              <a:rPr lang="en" sz="2400">
                <a:solidFill>
                  <a:srgbClr val="535353"/>
                </a:solidFill>
                <a:latin typeface="Trebuchet MS"/>
                <a:ea typeface="Trebuchet MS"/>
                <a:cs typeface="Trebuchet MS"/>
                <a:sym typeface="Trebuchet MS"/>
              </a:rPr>
              <a:t>Backend:</a:t>
            </a:r>
          </a:p>
          <a:p>
            <a:pPr indent="-381000" lvl="0" marL="457200" rtl="0">
              <a:spcBef>
                <a:spcPts val="0"/>
              </a:spcBef>
              <a:buClr>
                <a:srgbClr val="535353"/>
              </a:buClr>
              <a:buSzPct val="100000"/>
              <a:buFont typeface="Trebuchet MS"/>
              <a:buAutoNum type="arabicPeriod"/>
            </a:pPr>
            <a:r>
              <a:rPr lang="en" sz="2400">
                <a:solidFill>
                  <a:srgbClr val="535353"/>
                </a:solidFill>
                <a:latin typeface="Trebuchet MS"/>
                <a:ea typeface="Trebuchet MS"/>
                <a:cs typeface="Trebuchet MS"/>
                <a:sym typeface="Trebuchet MS"/>
              </a:rPr>
              <a:t>API for posting message.</a:t>
            </a:r>
          </a:p>
          <a:p>
            <a:pPr indent="-381000" lvl="0" marL="457200" rtl="0">
              <a:spcBef>
                <a:spcPts val="0"/>
              </a:spcBef>
              <a:buClr>
                <a:srgbClr val="535353"/>
              </a:buClr>
              <a:buSzPct val="100000"/>
              <a:buFont typeface="Trebuchet MS"/>
              <a:buAutoNum type="arabicPeriod"/>
            </a:pPr>
            <a:r>
              <a:rPr lang="en" sz="2400">
                <a:solidFill>
                  <a:srgbClr val="535353"/>
                </a:solidFill>
                <a:latin typeface="Trebuchet MS"/>
                <a:ea typeface="Trebuchet MS"/>
                <a:cs typeface="Trebuchet MS"/>
                <a:sym typeface="Trebuchet MS"/>
              </a:rPr>
              <a:t>API for retrieving posts with comments.</a:t>
            </a:r>
          </a:p>
          <a:p>
            <a:pPr indent="-381000" lvl="0" marL="457200" rtl="0">
              <a:spcBef>
                <a:spcPts val="0"/>
              </a:spcBef>
              <a:buClr>
                <a:srgbClr val="535353"/>
              </a:buClr>
              <a:buSzPct val="100000"/>
              <a:buFont typeface="Trebuchet MS"/>
              <a:buAutoNum type="arabicPeriod"/>
            </a:pPr>
            <a:r>
              <a:rPr lang="en" sz="2400">
                <a:solidFill>
                  <a:srgbClr val="535353"/>
                </a:solidFill>
                <a:latin typeface="Trebuchet MS"/>
                <a:ea typeface="Trebuchet MS"/>
                <a:cs typeface="Trebuchet MS"/>
                <a:sym typeface="Trebuchet MS"/>
              </a:rPr>
              <a:t>API for updating a post.</a:t>
            </a:r>
          </a:p>
          <a:p>
            <a:pPr indent="-381000" lvl="0" marL="457200" rtl="0">
              <a:spcBef>
                <a:spcPts val="0"/>
              </a:spcBef>
              <a:buClr>
                <a:srgbClr val="535353"/>
              </a:buClr>
              <a:buSzPct val="100000"/>
              <a:buFont typeface="Trebuchet MS"/>
              <a:buAutoNum type="arabicPeriod"/>
            </a:pPr>
            <a:r>
              <a:rPr lang="en" sz="2400">
                <a:solidFill>
                  <a:srgbClr val="535353"/>
                </a:solidFill>
                <a:latin typeface="Trebuchet MS"/>
                <a:ea typeface="Trebuchet MS"/>
                <a:cs typeface="Trebuchet MS"/>
                <a:sym typeface="Trebuchet MS"/>
              </a:rPr>
              <a:t>API for deleting a post.</a:t>
            </a:r>
          </a:p>
          <a:p>
            <a:pPr indent="-381000" lvl="0" marL="457200" rtl="0">
              <a:spcBef>
                <a:spcPts val="0"/>
              </a:spcBef>
              <a:buClr>
                <a:srgbClr val="535353"/>
              </a:buClr>
              <a:buSzPct val="100000"/>
              <a:buFont typeface="Trebuchet MS"/>
              <a:buAutoNum type="arabicPeriod"/>
            </a:pPr>
            <a:r>
              <a:rPr lang="en" sz="2400">
                <a:solidFill>
                  <a:srgbClr val="535353"/>
                </a:solidFill>
                <a:latin typeface="Trebuchet MS"/>
                <a:ea typeface="Trebuchet MS"/>
                <a:cs typeface="Trebuchet MS"/>
                <a:sym typeface="Trebuchet MS"/>
              </a:rPr>
              <a:t>API for commenting on a post.</a:t>
            </a:r>
          </a:p>
          <a:p>
            <a:pPr indent="-381000" lvl="0" marL="457200" rtl="0">
              <a:spcBef>
                <a:spcPts val="0"/>
              </a:spcBef>
              <a:buClr>
                <a:srgbClr val="535353"/>
              </a:buClr>
              <a:buSzPct val="100000"/>
              <a:buFont typeface="Trebuchet MS"/>
              <a:buAutoNum type="arabicPeriod"/>
            </a:pPr>
            <a:r>
              <a:rPr lang="en" sz="2400">
                <a:solidFill>
                  <a:srgbClr val="535353"/>
                </a:solidFill>
                <a:latin typeface="Trebuchet MS"/>
                <a:ea typeface="Trebuchet MS"/>
                <a:cs typeface="Trebuchet MS"/>
                <a:sym typeface="Trebuchet MS"/>
              </a:rPr>
              <a:t>API for retrieving followers.</a:t>
            </a:r>
          </a:p>
          <a:p>
            <a:pPr indent="-381000" lvl="0" marL="457200" rtl="0">
              <a:spcBef>
                <a:spcPts val="0"/>
              </a:spcBef>
              <a:buClr>
                <a:srgbClr val="535353"/>
              </a:buClr>
              <a:buSzPct val="100000"/>
              <a:buFont typeface="Trebuchet MS"/>
              <a:buAutoNum type="arabicPeriod"/>
            </a:pPr>
            <a:r>
              <a:rPr lang="en" sz="2400">
                <a:solidFill>
                  <a:srgbClr val="535353"/>
                </a:solidFill>
                <a:latin typeface="Trebuchet MS"/>
                <a:ea typeface="Trebuchet MS"/>
                <a:cs typeface="Trebuchet MS"/>
                <a:sym typeface="Trebuchet MS"/>
              </a:rPr>
              <a:t>API for retrieving users being followed.</a:t>
            </a:r>
          </a:p>
          <a:p>
            <a:pPr indent="-381000" lvl="0" marL="457200" rtl="0">
              <a:spcBef>
                <a:spcPts val="0"/>
              </a:spcBef>
              <a:buClr>
                <a:srgbClr val="535353"/>
              </a:buClr>
              <a:buSzPct val="100000"/>
              <a:buFont typeface="Trebuchet MS"/>
              <a:buAutoNum type="arabicPeriod"/>
            </a:pPr>
            <a:r>
              <a:rPr lang="en" sz="2400">
                <a:solidFill>
                  <a:srgbClr val="535353"/>
                </a:solidFill>
                <a:latin typeface="Trebuchet MS"/>
                <a:ea typeface="Trebuchet MS"/>
                <a:cs typeface="Trebuchet MS"/>
                <a:sym typeface="Trebuchet MS"/>
              </a:rPr>
              <a:t>API for following/unfollowing a user.</a:t>
            </a:r>
          </a:p>
          <a:p>
            <a:pPr indent="-381000" lvl="0" marL="457200" rtl="0">
              <a:spcBef>
                <a:spcPts val="0"/>
              </a:spcBef>
              <a:buClr>
                <a:srgbClr val="535353"/>
              </a:buClr>
              <a:buSzPct val="100000"/>
              <a:buFont typeface="Trebuchet MS"/>
              <a:buAutoNum type="arabicPeriod"/>
            </a:pPr>
            <a:r>
              <a:rPr lang="en" sz="2400">
                <a:solidFill>
                  <a:srgbClr val="535353"/>
                </a:solidFill>
                <a:latin typeface="Trebuchet MS"/>
                <a:ea typeface="Trebuchet MS"/>
                <a:cs typeface="Trebuchet MS"/>
                <a:sym typeface="Trebuchet MS"/>
              </a:rPr>
              <a:t>API for setting security of a post.</a:t>
            </a:r>
          </a:p>
          <a:p>
            <a:pPr indent="-381000" lvl="0" marL="457200" rtl="0">
              <a:spcBef>
                <a:spcPts val="0"/>
              </a:spcBef>
              <a:buClr>
                <a:srgbClr val="535353"/>
              </a:buClr>
              <a:buSzPct val="100000"/>
              <a:buFont typeface="Trebuchet MS"/>
              <a:buAutoNum type="arabicPeriod"/>
            </a:pPr>
            <a:r>
              <a:rPr lang="en" sz="2400">
                <a:solidFill>
                  <a:srgbClr val="535353"/>
                </a:solidFill>
                <a:latin typeface="Trebuchet MS"/>
                <a:ea typeface="Trebuchet MS"/>
                <a:cs typeface="Trebuchet MS"/>
                <a:sym typeface="Trebuchet MS"/>
              </a:rPr>
              <a:t>API for retrieving user’s location.</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82150" y="69400"/>
            <a:ext cx="8079299" cy="704399"/>
          </a:xfrm>
          <a:prstGeom prst="rect">
            <a:avLst/>
          </a:prstGeom>
        </p:spPr>
        <p:txBody>
          <a:bodyPr anchorCtr="0" anchor="b" bIns="91425" lIns="91425" rIns="91425" tIns="91425">
            <a:noAutofit/>
          </a:bodyPr>
          <a:lstStyle/>
          <a:p>
            <a:pPr lvl="0" rtl="0">
              <a:spcBef>
                <a:spcPts val="0"/>
              </a:spcBef>
              <a:buNone/>
            </a:pPr>
            <a:r>
              <a:rPr lang="en"/>
              <a:t>System DB Implementation</a:t>
            </a:r>
          </a:p>
        </p:txBody>
      </p:sp>
      <p:pic>
        <p:nvPicPr>
          <p:cNvPr id="95" name="Shape 95"/>
          <p:cNvPicPr preferRelativeResize="0"/>
          <p:nvPr/>
        </p:nvPicPr>
        <p:blipFill>
          <a:blip r:embed="rId3">
            <a:alphaModFix/>
          </a:blip>
          <a:stretch>
            <a:fillRect/>
          </a:stretch>
        </p:blipFill>
        <p:spPr>
          <a:xfrm>
            <a:off x="896275" y="692200"/>
            <a:ext cx="7351449" cy="4206374"/>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82150" y="69400"/>
            <a:ext cx="8079299" cy="704399"/>
          </a:xfrm>
          <a:prstGeom prst="rect">
            <a:avLst/>
          </a:prstGeom>
        </p:spPr>
        <p:txBody>
          <a:bodyPr anchorCtr="0" anchor="b" bIns="91425" lIns="91425" rIns="91425" tIns="91425">
            <a:noAutofit/>
          </a:bodyPr>
          <a:lstStyle/>
          <a:p>
            <a:pPr lvl="0" rtl="0">
              <a:spcBef>
                <a:spcPts val="0"/>
              </a:spcBef>
              <a:buNone/>
            </a:pPr>
            <a:r>
              <a:rPr lang="en"/>
              <a:t>System Implementation</a:t>
            </a:r>
          </a:p>
        </p:txBody>
      </p:sp>
      <p:sp>
        <p:nvSpPr>
          <p:cNvPr id="101" name="Shape 101"/>
          <p:cNvSpPr txBox="1"/>
          <p:nvPr>
            <p:ph idx="1" type="body"/>
          </p:nvPr>
        </p:nvSpPr>
        <p:spPr>
          <a:xfrm>
            <a:off x="382125" y="773799"/>
            <a:ext cx="8447999" cy="3840900"/>
          </a:xfrm>
          <a:prstGeom prst="rect">
            <a:avLst/>
          </a:prstGeom>
        </p:spPr>
        <p:txBody>
          <a:bodyPr anchorCtr="0" anchor="t" bIns="91425" lIns="91425" rIns="91425" tIns="91425">
            <a:noAutofit/>
          </a:bodyPr>
          <a:lstStyle/>
          <a:p>
            <a:pPr lvl="0" rtl="0">
              <a:spcBef>
                <a:spcPts val="0"/>
              </a:spcBef>
              <a:buNone/>
            </a:pPr>
            <a:r>
              <a:rPr lang="en" sz="2400">
                <a:solidFill>
                  <a:srgbClr val="535353"/>
                </a:solidFill>
                <a:latin typeface="Trebuchet MS"/>
                <a:ea typeface="Trebuchet MS"/>
                <a:cs typeface="Trebuchet MS"/>
                <a:sym typeface="Trebuchet MS"/>
              </a:rPr>
              <a:t>Search by Using Lucene</a:t>
            </a:r>
          </a:p>
          <a:p>
            <a:pPr indent="-381000" lvl="0" marL="457200" rtl="0">
              <a:spcBef>
                <a:spcPts val="0"/>
              </a:spcBef>
              <a:buClr>
                <a:srgbClr val="535353"/>
              </a:buClr>
              <a:buSzPct val="100000"/>
              <a:buFont typeface="Trebuchet MS"/>
              <a:buChar char="●"/>
            </a:pPr>
            <a:r>
              <a:rPr lang="en" sz="2400">
                <a:solidFill>
                  <a:srgbClr val="535353"/>
                </a:solidFill>
                <a:latin typeface="Trebuchet MS"/>
                <a:ea typeface="Trebuchet MS"/>
                <a:cs typeface="Trebuchet MS"/>
                <a:sym typeface="Trebuchet MS"/>
              </a:rPr>
              <a:t>Allow exactly match and fuzzy match in searching</a:t>
            </a:r>
          </a:p>
          <a:p>
            <a:pPr indent="-381000" lvl="1" marL="914400" rtl="0">
              <a:spcBef>
                <a:spcPts val="0"/>
              </a:spcBef>
              <a:buClr>
                <a:srgbClr val="535353"/>
              </a:buClr>
              <a:buSzPct val="100000"/>
              <a:buFont typeface="Trebuchet MS"/>
              <a:buChar char="○"/>
            </a:pPr>
            <a:r>
              <a:rPr lang="en">
                <a:solidFill>
                  <a:srgbClr val="535353"/>
                </a:solidFill>
                <a:latin typeface="Trebuchet MS"/>
                <a:ea typeface="Trebuchet MS"/>
                <a:cs typeface="Trebuchet MS"/>
                <a:sym typeface="Trebuchet MS"/>
              </a:rPr>
              <a:t>applx -&gt; apple</a:t>
            </a:r>
          </a:p>
          <a:p>
            <a:pPr indent="-381000" lvl="0" marL="457200" rtl="0">
              <a:spcBef>
                <a:spcPts val="0"/>
              </a:spcBef>
              <a:buClr>
                <a:srgbClr val="535353"/>
              </a:buClr>
              <a:buSzPct val="100000"/>
              <a:buFont typeface="Trebuchet MS"/>
              <a:buChar char="●"/>
            </a:pPr>
            <a:r>
              <a:rPr lang="en" sz="2400">
                <a:solidFill>
                  <a:srgbClr val="535353"/>
                </a:solidFill>
                <a:latin typeface="Trebuchet MS"/>
                <a:ea typeface="Trebuchet MS"/>
                <a:cs typeface="Trebuchet MS"/>
                <a:sym typeface="Trebuchet MS"/>
              </a:rPr>
              <a:t>Used in searching user and post</a:t>
            </a:r>
          </a:p>
          <a:p>
            <a:pPr indent="-381000" lvl="0" marL="457200" rtl="0">
              <a:spcBef>
                <a:spcPts val="0"/>
              </a:spcBef>
              <a:buClr>
                <a:srgbClr val="535353"/>
              </a:buClr>
              <a:buSzPct val="100000"/>
              <a:buFont typeface="Trebuchet MS"/>
              <a:buChar char="●"/>
            </a:pPr>
            <a:r>
              <a:rPr lang="en" sz="2400">
                <a:solidFill>
                  <a:srgbClr val="535353"/>
                </a:solidFill>
                <a:latin typeface="Trebuchet MS"/>
                <a:ea typeface="Trebuchet MS"/>
                <a:cs typeface="Trebuchet MS"/>
                <a:sym typeface="Trebuchet MS"/>
              </a:rPr>
              <a:t>High Performance in query compare to using like %keyword% in mySQL</a:t>
            </a:r>
          </a:p>
          <a:p>
            <a:pPr lvl="0" rtl="0">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82150" y="69400"/>
            <a:ext cx="8079299" cy="704399"/>
          </a:xfrm>
          <a:prstGeom prst="rect">
            <a:avLst/>
          </a:prstGeom>
        </p:spPr>
        <p:txBody>
          <a:bodyPr anchorCtr="0" anchor="b" bIns="91425" lIns="91425" rIns="91425" tIns="91425">
            <a:noAutofit/>
          </a:bodyPr>
          <a:lstStyle/>
          <a:p>
            <a:pPr lvl="0" rtl="0">
              <a:spcBef>
                <a:spcPts val="0"/>
              </a:spcBef>
              <a:buNone/>
            </a:pPr>
            <a:r>
              <a:rPr lang="en"/>
              <a:t>Search with Lucene</a:t>
            </a:r>
          </a:p>
        </p:txBody>
      </p:sp>
      <p:sp>
        <p:nvSpPr>
          <p:cNvPr id="107" name="Shape 107"/>
          <p:cNvSpPr txBox="1"/>
          <p:nvPr>
            <p:ph idx="1" type="body"/>
          </p:nvPr>
        </p:nvSpPr>
        <p:spPr>
          <a:xfrm>
            <a:off x="382125" y="773799"/>
            <a:ext cx="8447999" cy="3840900"/>
          </a:xfrm>
          <a:prstGeom prst="rect">
            <a:avLst/>
          </a:prstGeom>
        </p:spPr>
        <p:txBody>
          <a:bodyPr anchorCtr="0" anchor="t" bIns="91425" lIns="91425" rIns="91425" tIns="91425">
            <a:noAutofit/>
          </a:bodyPr>
          <a:lstStyle/>
          <a:p>
            <a:pPr lvl="0" rtl="0">
              <a:spcBef>
                <a:spcPts val="0"/>
              </a:spcBef>
              <a:buNone/>
            </a:pPr>
            <a:r>
              <a:rPr lang="en" sz="2400">
                <a:solidFill>
                  <a:srgbClr val="535353"/>
                </a:solidFill>
                <a:latin typeface="Trebuchet MS"/>
                <a:ea typeface="Trebuchet MS"/>
                <a:cs typeface="Trebuchet MS"/>
                <a:sym typeface="Trebuchet MS"/>
              </a:rPr>
              <a:t>Search by Using Lucene</a:t>
            </a:r>
          </a:p>
          <a:p>
            <a:pPr lvl="0" rtl="0">
              <a:spcBef>
                <a:spcPts val="0"/>
              </a:spcBef>
              <a:buNone/>
            </a:pPr>
            <a:r>
              <a:rPr lang="en" sz="2400">
                <a:solidFill>
                  <a:srgbClr val="535353"/>
                </a:solidFill>
                <a:latin typeface="Trebuchet MS"/>
                <a:ea typeface="Trebuchet MS"/>
                <a:cs typeface="Trebuchet MS"/>
                <a:sym typeface="Trebuchet MS"/>
              </a:rPr>
              <a:t>Problem: Lucene has state, need to be updated</a:t>
            </a:r>
          </a:p>
          <a:p>
            <a:pPr lvl="0" rtl="0">
              <a:spcBef>
                <a:spcPts val="0"/>
              </a:spcBef>
              <a:buNone/>
            </a:pPr>
            <a:r>
              <a:t/>
            </a:r>
            <a:endParaRPr sz="2400">
              <a:solidFill>
                <a:srgbClr val="535353"/>
              </a:solidFill>
              <a:latin typeface="Trebuchet MS"/>
              <a:ea typeface="Trebuchet MS"/>
              <a:cs typeface="Trebuchet MS"/>
              <a:sym typeface="Trebuchet MS"/>
            </a:endParaRPr>
          </a:p>
          <a:p>
            <a:pPr lvl="0" rtl="0">
              <a:spcBef>
                <a:spcPts val="0"/>
              </a:spcBef>
              <a:buNone/>
            </a:pPr>
            <a:r>
              <a:t/>
            </a:r>
            <a:endParaRPr/>
          </a:p>
        </p:txBody>
      </p:sp>
      <p:sp>
        <p:nvSpPr>
          <p:cNvPr id="108" name="Shape 108"/>
          <p:cNvSpPr/>
          <p:nvPr/>
        </p:nvSpPr>
        <p:spPr>
          <a:xfrm>
            <a:off x="1196275" y="2942575"/>
            <a:ext cx="627599" cy="627599"/>
          </a:xfrm>
          <a:prstGeom prst="smileyFace">
            <a:avLst>
              <a:gd fmla="val 4653"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9" name="Shape 109"/>
          <p:cNvSpPr/>
          <p:nvPr/>
        </p:nvSpPr>
        <p:spPr>
          <a:xfrm>
            <a:off x="3243775" y="2789725"/>
            <a:ext cx="800999" cy="933300"/>
          </a:xfrm>
          <a:prstGeom prst="can">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MySQL</a:t>
            </a:r>
          </a:p>
        </p:txBody>
      </p:sp>
      <p:sp>
        <p:nvSpPr>
          <p:cNvPr id="110" name="Shape 110"/>
          <p:cNvSpPr/>
          <p:nvPr/>
        </p:nvSpPr>
        <p:spPr>
          <a:xfrm>
            <a:off x="5328075" y="2789725"/>
            <a:ext cx="701699" cy="933300"/>
          </a:xfrm>
          <a:prstGeom prst="can">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indexDB</a:t>
            </a:r>
          </a:p>
        </p:txBody>
      </p:sp>
      <p:sp>
        <p:nvSpPr>
          <p:cNvPr id="111" name="Shape 111"/>
          <p:cNvSpPr/>
          <p:nvPr/>
        </p:nvSpPr>
        <p:spPr>
          <a:xfrm>
            <a:off x="4337350" y="2971375"/>
            <a:ext cx="800999" cy="4004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2" name="Shape 112"/>
          <p:cNvSpPr/>
          <p:nvPr/>
        </p:nvSpPr>
        <p:spPr>
          <a:xfrm>
            <a:off x="2104450" y="2971375"/>
            <a:ext cx="800999" cy="4004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13" name="Shape 113"/>
          <p:cNvSpPr txBox="1"/>
          <p:nvPr/>
        </p:nvSpPr>
        <p:spPr>
          <a:xfrm>
            <a:off x="1683375" y="3474975"/>
            <a:ext cx="1469400" cy="400499"/>
          </a:xfrm>
          <a:prstGeom prst="rect">
            <a:avLst/>
          </a:prstGeom>
          <a:noFill/>
          <a:ln>
            <a:noFill/>
          </a:ln>
        </p:spPr>
        <p:txBody>
          <a:bodyPr anchorCtr="0" anchor="t" bIns="91425" lIns="91425" rIns="91425" tIns="91425">
            <a:noAutofit/>
          </a:bodyPr>
          <a:lstStyle/>
          <a:p>
            <a:pPr lvl="0">
              <a:spcBef>
                <a:spcPts val="0"/>
              </a:spcBef>
              <a:buNone/>
            </a:pPr>
            <a:r>
              <a:rPr lang="en"/>
              <a:t>1.update</a:t>
            </a:r>
          </a:p>
        </p:txBody>
      </p:sp>
      <p:sp>
        <p:nvSpPr>
          <p:cNvPr id="114" name="Shape 114"/>
          <p:cNvSpPr txBox="1"/>
          <p:nvPr/>
        </p:nvSpPr>
        <p:spPr>
          <a:xfrm>
            <a:off x="4250325" y="3528275"/>
            <a:ext cx="1469400" cy="400499"/>
          </a:xfrm>
          <a:prstGeom prst="rect">
            <a:avLst/>
          </a:prstGeom>
          <a:noFill/>
          <a:ln>
            <a:noFill/>
          </a:ln>
        </p:spPr>
        <p:txBody>
          <a:bodyPr anchorCtr="0" anchor="t" bIns="91425" lIns="91425" rIns="91425" tIns="91425">
            <a:noAutofit/>
          </a:bodyPr>
          <a:lstStyle/>
          <a:p>
            <a:pPr lvl="0" rtl="0">
              <a:spcBef>
                <a:spcPts val="0"/>
              </a:spcBef>
              <a:buNone/>
            </a:pPr>
            <a:r>
              <a:rPr lang="en"/>
              <a:t>2. update</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82150" y="69400"/>
            <a:ext cx="8079299" cy="704399"/>
          </a:xfrm>
          <a:prstGeom prst="rect">
            <a:avLst/>
          </a:prstGeom>
        </p:spPr>
        <p:txBody>
          <a:bodyPr anchorCtr="0" anchor="b" bIns="91425" lIns="91425" rIns="91425" tIns="91425">
            <a:noAutofit/>
          </a:bodyPr>
          <a:lstStyle/>
          <a:p>
            <a:pPr lvl="0" rtl="0">
              <a:spcBef>
                <a:spcPts val="0"/>
              </a:spcBef>
              <a:buNone/>
            </a:pPr>
            <a:r>
              <a:rPr lang="en"/>
              <a:t>Search with Lucene</a:t>
            </a:r>
          </a:p>
        </p:txBody>
      </p:sp>
      <p:sp>
        <p:nvSpPr>
          <p:cNvPr id="120" name="Shape 120"/>
          <p:cNvSpPr txBox="1"/>
          <p:nvPr>
            <p:ph idx="1" type="body"/>
          </p:nvPr>
        </p:nvSpPr>
        <p:spPr>
          <a:xfrm>
            <a:off x="382125" y="773799"/>
            <a:ext cx="8447999" cy="3840900"/>
          </a:xfrm>
          <a:prstGeom prst="rect">
            <a:avLst/>
          </a:prstGeom>
        </p:spPr>
        <p:txBody>
          <a:bodyPr anchorCtr="0" anchor="t" bIns="91425" lIns="91425" rIns="91425" tIns="91425">
            <a:noAutofit/>
          </a:bodyPr>
          <a:lstStyle/>
          <a:p>
            <a:pPr lvl="0" rtl="0">
              <a:spcBef>
                <a:spcPts val="0"/>
              </a:spcBef>
              <a:buNone/>
            </a:pPr>
            <a:r>
              <a:rPr lang="en" sz="2400">
                <a:solidFill>
                  <a:srgbClr val="000000"/>
                </a:solidFill>
                <a:latin typeface="Trebuchet MS"/>
                <a:ea typeface="Trebuchet MS"/>
                <a:cs typeface="Trebuchet MS"/>
                <a:sym typeface="Trebuchet MS"/>
              </a:rPr>
              <a:t>Experiments: function call level</a:t>
            </a:r>
          </a:p>
          <a:p>
            <a:pPr lvl="0" rtl="0">
              <a:spcBef>
                <a:spcPts val="0"/>
              </a:spcBef>
              <a:buNone/>
            </a:pPr>
            <a:r>
              <a:rPr lang="en" sz="2400">
                <a:solidFill>
                  <a:srgbClr val="000000"/>
                </a:solidFill>
                <a:latin typeface="Trebuchet MS"/>
                <a:ea typeface="Trebuchet MS"/>
                <a:cs typeface="Trebuchet MS"/>
                <a:sym typeface="Trebuchet MS"/>
              </a:rPr>
              <a:t>Benchmark 5000 queries for search keyword “semantic” over 1000 posts</a:t>
            </a:r>
          </a:p>
          <a:p>
            <a:pPr lvl="0" rtl="0">
              <a:spcBef>
                <a:spcPts val="0"/>
              </a:spcBef>
              <a:buNone/>
            </a:pPr>
            <a:r>
              <a:rPr lang="en"/>
              <a:t>Mysql: </a:t>
            </a:r>
            <a:r>
              <a:rPr lang="en" sz="2250">
                <a:solidFill>
                  <a:srgbClr val="222222"/>
                </a:solidFill>
                <a:highlight>
                  <a:srgbClr val="FFFFFF"/>
                </a:highlight>
              </a:rPr>
              <a:t>15 ms/per query</a:t>
            </a:r>
          </a:p>
          <a:p>
            <a:pPr lvl="0" rtl="0">
              <a:spcBef>
                <a:spcPts val="0"/>
              </a:spcBef>
              <a:buNone/>
            </a:pPr>
            <a:r>
              <a:rPr lang="en"/>
              <a:t>Lucene:</a:t>
            </a:r>
            <a:r>
              <a:rPr lang="en" sz="2250">
                <a:solidFill>
                  <a:srgbClr val="222222"/>
                </a:solidFill>
                <a:highlight>
                  <a:srgbClr val="FFFFFF"/>
                </a:highlight>
              </a:rPr>
              <a:t>2.9 ms/per query</a:t>
            </a:r>
          </a:p>
          <a:p>
            <a:pPr lvl="0" rtl="0">
              <a:spcBef>
                <a:spcPts val="0"/>
              </a:spcBef>
              <a:buNone/>
            </a:pPr>
            <a:r>
              <a:t/>
            </a: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82150" y="69400"/>
            <a:ext cx="8079299" cy="704399"/>
          </a:xfrm>
          <a:prstGeom prst="rect">
            <a:avLst/>
          </a:prstGeom>
        </p:spPr>
        <p:txBody>
          <a:bodyPr anchorCtr="0" anchor="b" bIns="91425" lIns="91425" rIns="91425" tIns="91425">
            <a:noAutofit/>
          </a:bodyPr>
          <a:lstStyle/>
          <a:p>
            <a:pPr lvl="0" rtl="0">
              <a:spcBef>
                <a:spcPts val="0"/>
              </a:spcBef>
              <a:buNone/>
            </a:pPr>
            <a:r>
              <a:rPr lang="en"/>
              <a:t>Search with Lucene</a:t>
            </a:r>
          </a:p>
        </p:txBody>
      </p:sp>
      <p:sp>
        <p:nvSpPr>
          <p:cNvPr id="126" name="Shape 126"/>
          <p:cNvSpPr txBox="1"/>
          <p:nvPr>
            <p:ph idx="1" type="body"/>
          </p:nvPr>
        </p:nvSpPr>
        <p:spPr>
          <a:xfrm>
            <a:off x="382125" y="773799"/>
            <a:ext cx="8447999" cy="3840900"/>
          </a:xfrm>
          <a:prstGeom prst="rect">
            <a:avLst/>
          </a:prstGeom>
        </p:spPr>
        <p:txBody>
          <a:bodyPr anchorCtr="0" anchor="t" bIns="91425" lIns="91425" rIns="91425" tIns="91425">
            <a:noAutofit/>
          </a:bodyPr>
          <a:lstStyle/>
          <a:p>
            <a:pPr lvl="0" rtl="0">
              <a:spcBef>
                <a:spcPts val="0"/>
              </a:spcBef>
              <a:buNone/>
            </a:pPr>
            <a:r>
              <a:rPr lang="en" sz="2400">
                <a:solidFill>
                  <a:srgbClr val="535353"/>
                </a:solidFill>
                <a:latin typeface="Trebuchet MS"/>
                <a:ea typeface="Trebuchet MS"/>
                <a:cs typeface="Trebuchet MS"/>
                <a:sym typeface="Trebuchet MS"/>
              </a:rPr>
              <a:t>Experiments</a:t>
            </a:r>
          </a:p>
          <a:p>
            <a:pPr lvl="0" rtl="0">
              <a:spcBef>
                <a:spcPts val="0"/>
              </a:spcBef>
              <a:buNone/>
            </a:pPr>
            <a:r>
              <a:t/>
            </a:r>
            <a:endParaRPr/>
          </a:p>
          <a:p>
            <a:pPr lvl="0" rtl="0">
              <a:spcBef>
                <a:spcPts val="0"/>
              </a:spcBef>
              <a:buNone/>
            </a:pPr>
            <a:r>
              <a:t/>
            </a:r>
            <a:endParaRPr/>
          </a:p>
        </p:txBody>
      </p:sp>
      <p:pic>
        <p:nvPicPr>
          <p:cNvPr id="127" name="Shape 127"/>
          <p:cNvPicPr preferRelativeResize="0"/>
          <p:nvPr/>
        </p:nvPicPr>
        <p:blipFill>
          <a:blip r:embed="rId3">
            <a:alphaModFix/>
          </a:blip>
          <a:stretch>
            <a:fillRect/>
          </a:stretch>
        </p:blipFill>
        <p:spPr>
          <a:xfrm>
            <a:off x="1209374" y="1317425"/>
            <a:ext cx="6518299" cy="4030475"/>
          </a:xfrm>
          <a:prstGeom prst="rect">
            <a:avLst/>
          </a:prstGeom>
          <a:noFill/>
          <a:ln>
            <a:noFill/>
          </a:ln>
        </p:spPr>
      </p:pic>
      <p:sp>
        <p:nvSpPr>
          <p:cNvPr id="128" name="Shape 128"/>
          <p:cNvSpPr txBox="1"/>
          <p:nvPr/>
        </p:nvSpPr>
        <p:spPr>
          <a:xfrm>
            <a:off x="2041700" y="1422025"/>
            <a:ext cx="776100" cy="255899"/>
          </a:xfrm>
          <a:prstGeom prst="rect">
            <a:avLst/>
          </a:prstGeom>
          <a:noFill/>
          <a:ln>
            <a:noFill/>
          </a:ln>
        </p:spPr>
        <p:txBody>
          <a:bodyPr anchorCtr="0" anchor="t" bIns="91425" lIns="91425" rIns="91425" tIns="91425">
            <a:noAutofit/>
          </a:bodyPr>
          <a:lstStyle/>
          <a:p>
            <a:pPr lvl="0">
              <a:spcBef>
                <a:spcPts val="0"/>
              </a:spcBef>
              <a:buNone/>
            </a:pPr>
            <a:r>
              <a:rPr lang="en"/>
              <a:t>ms</a:t>
            </a:r>
          </a:p>
        </p:txBody>
      </p:sp>
      <p:sp>
        <p:nvSpPr>
          <p:cNvPr id="129" name="Shape 129"/>
          <p:cNvSpPr txBox="1"/>
          <p:nvPr/>
        </p:nvSpPr>
        <p:spPr>
          <a:xfrm>
            <a:off x="6759875" y="4527775"/>
            <a:ext cx="967800" cy="255899"/>
          </a:xfrm>
          <a:prstGeom prst="rect">
            <a:avLst/>
          </a:prstGeom>
          <a:noFill/>
          <a:ln>
            <a:noFill/>
          </a:ln>
        </p:spPr>
        <p:txBody>
          <a:bodyPr anchorCtr="0" anchor="t" bIns="91425" lIns="91425" rIns="91425" tIns="91425">
            <a:noAutofit/>
          </a:bodyPr>
          <a:lstStyle/>
          <a:p>
            <a:pPr lvl="0" rtl="0">
              <a:spcBef>
                <a:spcPts val="0"/>
              </a:spcBef>
              <a:buNone/>
            </a:pPr>
            <a:r>
              <a:rPr lang="en"/>
              <a:t>Queries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82150" y="69400"/>
            <a:ext cx="8079299" cy="704399"/>
          </a:xfrm>
          <a:prstGeom prst="rect">
            <a:avLst/>
          </a:prstGeom>
        </p:spPr>
        <p:txBody>
          <a:bodyPr anchorCtr="0" anchor="b" bIns="91425" lIns="91425" rIns="91425" tIns="91425">
            <a:noAutofit/>
          </a:bodyPr>
          <a:lstStyle/>
          <a:p>
            <a:pPr lvl="0" rtl="0">
              <a:spcBef>
                <a:spcPts val="0"/>
              </a:spcBef>
              <a:buNone/>
            </a:pPr>
            <a:r>
              <a:rPr lang="en"/>
              <a:t>Search with Lucene</a:t>
            </a:r>
          </a:p>
        </p:txBody>
      </p:sp>
      <p:sp>
        <p:nvSpPr>
          <p:cNvPr id="135" name="Shape 135"/>
          <p:cNvSpPr txBox="1"/>
          <p:nvPr>
            <p:ph idx="1" type="body"/>
          </p:nvPr>
        </p:nvSpPr>
        <p:spPr>
          <a:xfrm>
            <a:off x="382125" y="773799"/>
            <a:ext cx="8447999" cy="3840900"/>
          </a:xfrm>
          <a:prstGeom prst="rect">
            <a:avLst/>
          </a:prstGeom>
        </p:spPr>
        <p:txBody>
          <a:bodyPr anchorCtr="0" anchor="t" bIns="91425" lIns="91425" rIns="91425" tIns="91425">
            <a:noAutofit/>
          </a:bodyPr>
          <a:lstStyle/>
          <a:p>
            <a:pPr lvl="0" rtl="0">
              <a:spcBef>
                <a:spcPts val="0"/>
              </a:spcBef>
              <a:buNone/>
            </a:pPr>
            <a:r>
              <a:rPr lang="en" sz="2400">
                <a:solidFill>
                  <a:srgbClr val="535353"/>
                </a:solidFill>
                <a:latin typeface="Trebuchet MS"/>
                <a:ea typeface="Trebuchet MS"/>
                <a:cs typeface="Trebuchet MS"/>
                <a:sym typeface="Trebuchet MS"/>
              </a:rPr>
              <a:t>Experiments: Restful Service/Throughput</a:t>
            </a:r>
          </a:p>
          <a:p>
            <a:pPr lvl="0" rtl="0">
              <a:spcBef>
                <a:spcPts val="0"/>
              </a:spcBef>
              <a:buNone/>
            </a:pPr>
            <a:r>
              <a:t/>
            </a:r>
            <a:endParaRPr/>
          </a:p>
          <a:p>
            <a:pPr lvl="0" rtl="0">
              <a:spcBef>
                <a:spcPts val="0"/>
              </a:spcBef>
              <a:buNone/>
            </a:pPr>
            <a:r>
              <a:t/>
            </a:r>
            <a:endParaRPr/>
          </a:p>
        </p:txBody>
      </p:sp>
      <p:sp>
        <p:nvSpPr>
          <p:cNvPr id="136" name="Shape 136"/>
          <p:cNvSpPr txBox="1"/>
          <p:nvPr/>
        </p:nvSpPr>
        <p:spPr>
          <a:xfrm>
            <a:off x="219800" y="1678575"/>
            <a:ext cx="4121999" cy="3000000"/>
          </a:xfrm>
          <a:prstGeom prst="rect">
            <a:avLst/>
          </a:prstGeom>
          <a:noFill/>
          <a:ln>
            <a:noFill/>
          </a:ln>
        </p:spPr>
        <p:txBody>
          <a:bodyPr anchorCtr="0" anchor="ctr" bIns="91425" lIns="91425" rIns="91425" tIns="91425">
            <a:noAutofit/>
          </a:bodyPr>
          <a:lstStyle/>
          <a:p>
            <a:pPr lvl="0" rtl="0">
              <a:spcBef>
                <a:spcPts val="0"/>
              </a:spcBef>
              <a:buNone/>
            </a:pPr>
            <a:r>
              <a:rPr lang="en"/>
              <a:t>4 threads and 100 connections</a:t>
            </a:r>
          </a:p>
          <a:p>
            <a:pPr lvl="0" rtl="0">
              <a:spcBef>
                <a:spcPts val="0"/>
              </a:spcBef>
              <a:buNone/>
            </a:pPr>
            <a:r>
              <a:rPr lang="en"/>
              <a:t>Thread Stats   Avg      Stdev     Max   +/- Stdev</a:t>
            </a:r>
          </a:p>
          <a:p>
            <a:pPr lvl="0" rtl="0">
              <a:spcBef>
                <a:spcPts val="0"/>
              </a:spcBef>
              <a:buNone/>
            </a:pPr>
            <a:r>
              <a:rPr lang="en"/>
              <a:t>Latency    </a:t>
            </a:r>
            <a:r>
              <a:rPr b="1" lang="en">
                <a:solidFill>
                  <a:srgbClr val="FF0000"/>
                </a:solidFill>
              </a:rPr>
              <a:t>19.82ms</a:t>
            </a:r>
            <a:r>
              <a:rPr lang="en"/>
              <a:t>   21.25ms 530.85ms   94.50%</a:t>
            </a:r>
          </a:p>
          <a:p>
            <a:pPr lvl="0" rtl="0">
              <a:spcBef>
                <a:spcPts val="0"/>
              </a:spcBef>
              <a:buNone/>
            </a:pPr>
            <a:r>
              <a:rPr b="1" lang="en">
                <a:solidFill>
                  <a:srgbClr val="FF0000"/>
                </a:solidFill>
              </a:rPr>
              <a:t>Requests/sec:   5960.25</a:t>
            </a:r>
          </a:p>
          <a:p>
            <a:pPr lvl="0" rtl="0">
              <a:spcBef>
                <a:spcPts val="0"/>
              </a:spcBef>
              <a:buNone/>
            </a:pPr>
            <a:r>
              <a:rPr lang="en"/>
              <a:t>Transfer/sec:     10.91MB</a:t>
            </a:r>
          </a:p>
        </p:txBody>
      </p:sp>
      <p:sp>
        <p:nvSpPr>
          <p:cNvPr id="137" name="Shape 137"/>
          <p:cNvSpPr txBox="1"/>
          <p:nvPr/>
        </p:nvSpPr>
        <p:spPr>
          <a:xfrm>
            <a:off x="806350" y="1534800"/>
            <a:ext cx="1015499" cy="412800"/>
          </a:xfrm>
          <a:prstGeom prst="rect">
            <a:avLst/>
          </a:prstGeom>
          <a:noFill/>
          <a:ln>
            <a:noFill/>
          </a:ln>
        </p:spPr>
        <p:txBody>
          <a:bodyPr anchorCtr="0" anchor="t" bIns="91425" lIns="91425" rIns="91425" tIns="91425">
            <a:noAutofit/>
          </a:bodyPr>
          <a:lstStyle/>
          <a:p>
            <a:pPr lvl="0">
              <a:spcBef>
                <a:spcPts val="0"/>
              </a:spcBef>
              <a:buNone/>
            </a:pPr>
            <a:r>
              <a:rPr lang="en"/>
              <a:t>Lucene</a:t>
            </a:r>
          </a:p>
        </p:txBody>
      </p:sp>
      <p:sp>
        <p:nvSpPr>
          <p:cNvPr id="138" name="Shape 138"/>
          <p:cNvSpPr txBox="1"/>
          <p:nvPr/>
        </p:nvSpPr>
        <p:spPr>
          <a:xfrm>
            <a:off x="5185825" y="1534800"/>
            <a:ext cx="1015499" cy="412800"/>
          </a:xfrm>
          <a:prstGeom prst="rect">
            <a:avLst/>
          </a:prstGeom>
          <a:noFill/>
          <a:ln>
            <a:noFill/>
          </a:ln>
        </p:spPr>
        <p:txBody>
          <a:bodyPr anchorCtr="0" anchor="t" bIns="91425" lIns="91425" rIns="91425" tIns="91425">
            <a:noAutofit/>
          </a:bodyPr>
          <a:lstStyle/>
          <a:p>
            <a:pPr lvl="0" rtl="0">
              <a:spcBef>
                <a:spcPts val="0"/>
              </a:spcBef>
              <a:buNone/>
            </a:pPr>
            <a:r>
              <a:rPr lang="en"/>
              <a:t>MySQL</a:t>
            </a:r>
          </a:p>
        </p:txBody>
      </p:sp>
      <p:sp>
        <p:nvSpPr>
          <p:cNvPr id="139" name="Shape 139"/>
          <p:cNvSpPr txBox="1"/>
          <p:nvPr/>
        </p:nvSpPr>
        <p:spPr>
          <a:xfrm>
            <a:off x="4463100" y="1625225"/>
            <a:ext cx="4986599" cy="3000000"/>
          </a:xfrm>
          <a:prstGeom prst="rect">
            <a:avLst/>
          </a:prstGeom>
          <a:noFill/>
          <a:ln>
            <a:noFill/>
          </a:ln>
        </p:spPr>
        <p:txBody>
          <a:bodyPr anchorCtr="0" anchor="ctr" bIns="91425" lIns="91425" rIns="91425" tIns="91425">
            <a:noAutofit/>
          </a:bodyPr>
          <a:lstStyle/>
          <a:p>
            <a:pPr lvl="0" rtl="0">
              <a:spcBef>
                <a:spcPts val="0"/>
              </a:spcBef>
              <a:buNone/>
            </a:pPr>
            <a:r>
              <a:rPr lang="en"/>
              <a:t>4 threads and 100 connections</a:t>
            </a:r>
          </a:p>
          <a:p>
            <a:pPr lvl="0" rtl="0">
              <a:spcBef>
                <a:spcPts val="0"/>
              </a:spcBef>
              <a:buNone/>
            </a:pPr>
            <a:r>
              <a:rPr lang="en"/>
              <a:t>Thread Stats   Avg      Stdev     Max   +/- Stdev</a:t>
            </a:r>
          </a:p>
          <a:p>
            <a:pPr lvl="0" rtl="0">
              <a:spcBef>
                <a:spcPts val="0"/>
              </a:spcBef>
              <a:buNone/>
            </a:pPr>
            <a:r>
              <a:rPr lang="en"/>
              <a:t>Latency   </a:t>
            </a:r>
            <a:r>
              <a:rPr lang="en">
                <a:solidFill>
                  <a:srgbClr val="FF0000"/>
                </a:solidFill>
              </a:rPr>
              <a:t>169.37ms</a:t>
            </a:r>
            <a:r>
              <a:rPr lang="en"/>
              <a:t>  122.00ms 704.61ms   60.07%</a:t>
            </a:r>
          </a:p>
          <a:p>
            <a:pPr lvl="0" rtl="0">
              <a:spcBef>
                <a:spcPts val="0"/>
              </a:spcBef>
              <a:buNone/>
            </a:pPr>
            <a:r>
              <a:rPr lang="en">
                <a:solidFill>
                  <a:srgbClr val="FF0000"/>
                </a:solidFill>
              </a:rPr>
              <a:t>Requests/sec:    612.05</a:t>
            </a:r>
          </a:p>
          <a:p>
            <a:pPr lvl="0" rtl="0">
              <a:spcBef>
                <a:spcPts val="0"/>
              </a:spcBef>
              <a:buNone/>
            </a:pPr>
            <a:r>
              <a:rPr lang="en"/>
              <a:t>Transfer/sec:      3.66MB</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382150" y="69400"/>
            <a:ext cx="8079299" cy="704399"/>
          </a:xfrm>
          <a:prstGeom prst="rect">
            <a:avLst/>
          </a:prstGeom>
        </p:spPr>
        <p:txBody>
          <a:bodyPr anchorCtr="0" anchor="b" bIns="91425" lIns="91425" rIns="91425" tIns="91425">
            <a:noAutofit/>
          </a:bodyPr>
          <a:lstStyle/>
          <a:p>
            <a:pPr lvl="0" rtl="0">
              <a:spcBef>
                <a:spcPts val="0"/>
              </a:spcBef>
              <a:buNone/>
            </a:pPr>
            <a:r>
              <a:rPr lang="en"/>
              <a:t>Search with Lucene</a:t>
            </a:r>
          </a:p>
        </p:txBody>
      </p:sp>
      <p:sp>
        <p:nvSpPr>
          <p:cNvPr id="145" name="Shape 145"/>
          <p:cNvSpPr txBox="1"/>
          <p:nvPr>
            <p:ph idx="1" type="body"/>
          </p:nvPr>
        </p:nvSpPr>
        <p:spPr>
          <a:xfrm>
            <a:off x="382125" y="773799"/>
            <a:ext cx="8447999" cy="3840900"/>
          </a:xfrm>
          <a:prstGeom prst="rect">
            <a:avLst/>
          </a:prstGeom>
        </p:spPr>
        <p:txBody>
          <a:bodyPr anchorCtr="0" anchor="t" bIns="91425" lIns="91425" rIns="91425" tIns="91425">
            <a:noAutofit/>
          </a:bodyPr>
          <a:lstStyle/>
          <a:p>
            <a:pPr lvl="0" rtl="0">
              <a:spcBef>
                <a:spcPts val="0"/>
              </a:spcBef>
              <a:buNone/>
            </a:pPr>
            <a:r>
              <a:rPr lang="en" sz="2400">
                <a:solidFill>
                  <a:srgbClr val="535353"/>
                </a:solidFill>
                <a:latin typeface="Trebuchet MS"/>
                <a:ea typeface="Trebuchet MS"/>
                <a:cs typeface="Trebuchet MS"/>
                <a:sym typeface="Trebuchet MS"/>
              </a:rPr>
              <a:t>Experiments: Restful Service/response time</a:t>
            </a:r>
          </a:p>
          <a:p>
            <a:pPr lvl="0" rtl="0">
              <a:spcBef>
                <a:spcPts val="0"/>
              </a:spcBef>
              <a:buNone/>
            </a:pPr>
            <a:r>
              <a:rPr lang="en" sz="2400">
                <a:solidFill>
                  <a:srgbClr val="535353"/>
                </a:solidFill>
                <a:latin typeface="Trebuchet MS"/>
                <a:ea typeface="Trebuchet MS"/>
                <a:cs typeface="Trebuchet MS"/>
                <a:sym typeface="Trebuchet MS"/>
              </a:rPr>
              <a:t>Lucene</a:t>
            </a:r>
          </a:p>
          <a:p>
            <a:pPr lvl="0" rtl="0">
              <a:spcBef>
                <a:spcPts val="0"/>
              </a:spcBef>
              <a:buNone/>
            </a:pPr>
            <a:r>
              <a:t/>
            </a:r>
            <a:endParaRPr/>
          </a:p>
          <a:p>
            <a:pPr lvl="0" rtl="0">
              <a:spcBef>
                <a:spcPts val="0"/>
              </a:spcBef>
              <a:buNone/>
            </a:pPr>
            <a:r>
              <a:t/>
            </a:r>
            <a:endParaRPr/>
          </a:p>
        </p:txBody>
      </p:sp>
      <p:pic>
        <p:nvPicPr>
          <p:cNvPr id="146" name="Shape 146"/>
          <p:cNvPicPr preferRelativeResize="0"/>
          <p:nvPr/>
        </p:nvPicPr>
        <p:blipFill>
          <a:blip r:embed="rId3">
            <a:alphaModFix/>
          </a:blip>
          <a:stretch>
            <a:fillRect/>
          </a:stretch>
        </p:blipFill>
        <p:spPr>
          <a:xfrm>
            <a:off x="137775" y="1729215"/>
            <a:ext cx="9143998" cy="3083618"/>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382150" y="69400"/>
            <a:ext cx="8079299" cy="704399"/>
          </a:xfrm>
          <a:prstGeom prst="rect">
            <a:avLst/>
          </a:prstGeom>
        </p:spPr>
        <p:txBody>
          <a:bodyPr anchorCtr="0" anchor="b" bIns="91425" lIns="91425" rIns="91425" tIns="91425">
            <a:noAutofit/>
          </a:bodyPr>
          <a:lstStyle/>
          <a:p>
            <a:pPr lvl="0" rtl="0">
              <a:spcBef>
                <a:spcPts val="0"/>
              </a:spcBef>
              <a:buNone/>
            </a:pPr>
            <a:r>
              <a:rPr lang="en"/>
              <a:t>Search with Lucene</a:t>
            </a:r>
          </a:p>
        </p:txBody>
      </p:sp>
      <p:sp>
        <p:nvSpPr>
          <p:cNvPr id="152" name="Shape 152"/>
          <p:cNvSpPr txBox="1"/>
          <p:nvPr>
            <p:ph idx="1" type="body"/>
          </p:nvPr>
        </p:nvSpPr>
        <p:spPr>
          <a:xfrm>
            <a:off x="382125" y="773799"/>
            <a:ext cx="8447999" cy="3840900"/>
          </a:xfrm>
          <a:prstGeom prst="rect">
            <a:avLst/>
          </a:prstGeom>
        </p:spPr>
        <p:txBody>
          <a:bodyPr anchorCtr="0" anchor="t" bIns="91425" lIns="91425" rIns="91425" tIns="91425">
            <a:noAutofit/>
          </a:bodyPr>
          <a:lstStyle/>
          <a:p>
            <a:pPr lvl="0" rtl="0">
              <a:spcBef>
                <a:spcPts val="0"/>
              </a:spcBef>
              <a:buNone/>
            </a:pPr>
            <a:r>
              <a:rPr lang="en" sz="2400">
                <a:solidFill>
                  <a:srgbClr val="535353"/>
                </a:solidFill>
                <a:latin typeface="Trebuchet MS"/>
                <a:ea typeface="Trebuchet MS"/>
                <a:cs typeface="Trebuchet MS"/>
                <a:sym typeface="Trebuchet MS"/>
              </a:rPr>
              <a:t>Experiments: Restful Service/response time</a:t>
            </a:r>
          </a:p>
          <a:p>
            <a:pPr lvl="0" rtl="0">
              <a:spcBef>
                <a:spcPts val="0"/>
              </a:spcBef>
              <a:buNone/>
            </a:pPr>
            <a:r>
              <a:rPr lang="en" sz="2400">
                <a:solidFill>
                  <a:srgbClr val="535353"/>
                </a:solidFill>
                <a:latin typeface="Trebuchet MS"/>
                <a:ea typeface="Trebuchet MS"/>
                <a:cs typeface="Trebuchet MS"/>
                <a:sym typeface="Trebuchet MS"/>
              </a:rPr>
              <a:t>Mysql</a:t>
            </a:r>
          </a:p>
          <a:p>
            <a:pPr lvl="0" rtl="0">
              <a:spcBef>
                <a:spcPts val="0"/>
              </a:spcBef>
              <a:buNone/>
            </a:pPr>
            <a:r>
              <a:t/>
            </a:r>
            <a:endParaRPr/>
          </a:p>
          <a:p>
            <a:pPr lvl="0" rtl="0">
              <a:spcBef>
                <a:spcPts val="0"/>
              </a:spcBef>
              <a:buNone/>
            </a:pPr>
            <a:r>
              <a:t/>
            </a:r>
            <a:endParaRPr/>
          </a:p>
        </p:txBody>
      </p:sp>
      <p:pic>
        <p:nvPicPr>
          <p:cNvPr id="153" name="Shape 153"/>
          <p:cNvPicPr preferRelativeResize="0"/>
          <p:nvPr/>
        </p:nvPicPr>
        <p:blipFill>
          <a:blip r:embed="rId3">
            <a:alphaModFix/>
          </a:blip>
          <a:stretch>
            <a:fillRect/>
          </a:stretch>
        </p:blipFill>
        <p:spPr>
          <a:xfrm>
            <a:off x="0" y="1858323"/>
            <a:ext cx="9144001" cy="3127602"/>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382150" y="69400"/>
            <a:ext cx="8079299" cy="704399"/>
          </a:xfrm>
          <a:prstGeom prst="rect">
            <a:avLst/>
          </a:prstGeom>
        </p:spPr>
        <p:txBody>
          <a:bodyPr anchorCtr="0" anchor="b" bIns="91425" lIns="91425" rIns="91425" tIns="91425">
            <a:noAutofit/>
          </a:bodyPr>
          <a:lstStyle/>
          <a:p>
            <a:pPr lvl="0" rtl="0">
              <a:spcBef>
                <a:spcPts val="0"/>
              </a:spcBef>
              <a:buNone/>
            </a:pPr>
            <a:r>
              <a:rPr lang="en"/>
              <a:t>Search with Lucene</a:t>
            </a:r>
          </a:p>
        </p:txBody>
      </p:sp>
      <p:sp>
        <p:nvSpPr>
          <p:cNvPr id="159" name="Shape 159"/>
          <p:cNvSpPr txBox="1"/>
          <p:nvPr>
            <p:ph idx="1" type="body"/>
          </p:nvPr>
        </p:nvSpPr>
        <p:spPr>
          <a:xfrm>
            <a:off x="382125" y="773799"/>
            <a:ext cx="8447999" cy="3840900"/>
          </a:xfrm>
          <a:prstGeom prst="rect">
            <a:avLst/>
          </a:prstGeom>
        </p:spPr>
        <p:txBody>
          <a:bodyPr anchorCtr="0" anchor="t" bIns="91425" lIns="91425" rIns="91425" tIns="91425">
            <a:noAutofit/>
          </a:bodyPr>
          <a:lstStyle/>
          <a:p>
            <a:pPr lvl="0" rtl="0">
              <a:spcBef>
                <a:spcPts val="0"/>
              </a:spcBef>
              <a:buNone/>
            </a:pPr>
            <a:r>
              <a:rPr lang="en" sz="2400">
                <a:solidFill>
                  <a:srgbClr val="535353"/>
                </a:solidFill>
                <a:latin typeface="Trebuchet MS"/>
                <a:ea typeface="Trebuchet MS"/>
                <a:cs typeface="Trebuchet MS"/>
                <a:sym typeface="Trebuchet MS"/>
              </a:rPr>
              <a:t>Experiments: Restful Service/response time</a:t>
            </a:r>
          </a:p>
          <a:p>
            <a:pPr lvl="0" rtl="0">
              <a:spcBef>
                <a:spcPts val="0"/>
              </a:spcBef>
              <a:buNone/>
            </a:pPr>
            <a:r>
              <a:rPr lang="en" sz="2400">
                <a:solidFill>
                  <a:srgbClr val="535353"/>
                </a:solidFill>
                <a:latin typeface="Trebuchet MS"/>
                <a:ea typeface="Trebuchet MS"/>
                <a:cs typeface="Trebuchet MS"/>
                <a:sym typeface="Trebuchet MS"/>
              </a:rPr>
              <a:t>Lucene VS MySQL</a:t>
            </a:r>
          </a:p>
          <a:p>
            <a:pPr lvl="0" rtl="0">
              <a:spcBef>
                <a:spcPts val="0"/>
              </a:spcBef>
              <a:buNone/>
            </a:pPr>
            <a:r>
              <a:t/>
            </a:r>
            <a:endParaRPr/>
          </a:p>
          <a:p>
            <a:pPr lvl="0" rtl="0">
              <a:spcBef>
                <a:spcPts val="0"/>
              </a:spcBef>
              <a:buNone/>
            </a:pPr>
            <a:r>
              <a:t/>
            </a:r>
            <a:endParaRPr/>
          </a:p>
        </p:txBody>
      </p:sp>
      <p:pic>
        <p:nvPicPr>
          <p:cNvPr id="160" name="Shape 160"/>
          <p:cNvPicPr preferRelativeResize="0"/>
          <p:nvPr/>
        </p:nvPicPr>
        <p:blipFill>
          <a:blip r:embed="rId3">
            <a:alphaModFix/>
          </a:blip>
          <a:stretch>
            <a:fillRect/>
          </a:stretch>
        </p:blipFill>
        <p:spPr>
          <a:xfrm>
            <a:off x="123825" y="1833617"/>
            <a:ext cx="9144000" cy="3243114"/>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x="0" y="0"/>
          <a:ext cx="0" cy="0"/>
          <a:chOff x="0" y="0"/>
          <a:chExt cx="0" cy="0"/>
        </a:xfrm>
      </p:grpSpPr>
      <p:sp>
        <p:nvSpPr>
          <p:cNvPr id="39" name="Shape 39"/>
          <p:cNvSpPr txBox="1"/>
          <p:nvPr>
            <p:ph idx="4294967295" type="sldNum"/>
          </p:nvPr>
        </p:nvSpPr>
        <p:spPr>
          <a:xfrm>
            <a:off x="8610600" y="4908948"/>
            <a:ext cx="531812" cy="207168"/>
          </a:xfrm>
          <a:prstGeom prst="rect">
            <a:avLst/>
          </a:prstGeom>
          <a:noFill/>
          <a:ln>
            <a:noFill/>
          </a:ln>
        </p:spPr>
        <p:txBody>
          <a:bodyPr anchorCtr="0" anchor="t" bIns="32125" lIns="64275" rIns="64275" tIns="32125">
            <a:noAutofit/>
          </a:bodyPr>
          <a:lstStyle/>
          <a:p>
            <a:pPr indent="0" lvl="0" marL="0" marR="0" rtl="0" algn="l">
              <a:lnSpc>
                <a:spcPct val="100000"/>
              </a:lnSpc>
              <a:spcBef>
                <a:spcPts val="0"/>
              </a:spcBef>
              <a:spcAft>
                <a:spcPts val="0"/>
              </a:spcAft>
              <a:buClr>
                <a:schemeClr val="dk1"/>
              </a:buClr>
              <a:buSzPct val="25000"/>
              <a:buFont typeface="Arial"/>
              <a:buNone/>
            </a:pPr>
            <a:fld id="{00000000-1234-1234-1234-123412341234}" type="slidenum">
              <a:rPr b="0" i="0" lang="en" sz="1400" u="none" cap="none" strike="noStrike">
                <a:solidFill>
                  <a:schemeClr val="dk1"/>
                </a:solidFill>
                <a:latin typeface="Arial"/>
                <a:ea typeface="Arial"/>
                <a:cs typeface="Arial"/>
                <a:sym typeface="Arial"/>
                <a:rtl val="0"/>
              </a:rPr>
              <a:t>‹#›</a:t>
            </a:fld>
          </a:p>
        </p:txBody>
      </p:sp>
      <p:sp>
        <p:nvSpPr>
          <p:cNvPr id="40" name="Shape 40"/>
          <p:cNvSpPr txBox="1"/>
          <p:nvPr>
            <p:ph type="title"/>
          </p:nvPr>
        </p:nvSpPr>
        <p:spPr>
          <a:xfrm>
            <a:off x="381000" y="285750"/>
            <a:ext cx="8078787" cy="373855"/>
          </a:xfrm>
          <a:prstGeom prst="rect">
            <a:avLst/>
          </a:prstGeom>
          <a:noFill/>
          <a:ln>
            <a:noFill/>
          </a:ln>
        </p:spPr>
        <p:txBody>
          <a:bodyPr anchorCtr="0" anchor="b" bIns="91425" lIns="91425" rIns="104925" tIns="91425">
            <a:noAutofit/>
          </a:bodyPr>
          <a:lstStyle/>
          <a:p>
            <a:pPr indent="0" lvl="0" marL="0" marR="0" rtl="0" algn="l">
              <a:lnSpc>
                <a:spcPct val="100000"/>
              </a:lnSpc>
              <a:spcBef>
                <a:spcPts val="0"/>
              </a:spcBef>
              <a:spcAft>
                <a:spcPts val="0"/>
              </a:spcAft>
              <a:buClr>
                <a:schemeClr val="accent1"/>
              </a:buClr>
              <a:buSzPct val="25000"/>
              <a:buFont typeface="Calibri"/>
              <a:buNone/>
            </a:pPr>
            <a:r>
              <a:rPr b="1" i="0" lang="en" sz="3600" u="none" cap="none" strike="noStrike">
                <a:solidFill>
                  <a:srgbClr val="C00000"/>
                </a:solidFill>
                <a:latin typeface="Calibri"/>
                <a:ea typeface="Calibri"/>
                <a:cs typeface="Calibri"/>
                <a:sym typeface="Calibri"/>
                <a:rtl val="0"/>
              </a:rPr>
              <a:t>Roadmap</a:t>
            </a:r>
          </a:p>
        </p:txBody>
      </p:sp>
      <p:sp>
        <p:nvSpPr>
          <p:cNvPr id="41" name="Shape 41"/>
          <p:cNvSpPr txBox="1"/>
          <p:nvPr>
            <p:ph idx="1" type="body"/>
          </p:nvPr>
        </p:nvSpPr>
        <p:spPr>
          <a:xfrm>
            <a:off x="249238" y="666750"/>
            <a:ext cx="8759824" cy="4068366"/>
          </a:xfrm>
          <a:prstGeom prst="rect">
            <a:avLst/>
          </a:prstGeom>
          <a:noFill/>
          <a:ln>
            <a:noFill/>
          </a:ln>
        </p:spPr>
        <p:txBody>
          <a:bodyPr anchorCtr="0" anchor="t" bIns="91425" lIns="91425" rIns="104925" tIns="91425">
            <a:noAutofit/>
          </a:bodyPr>
          <a:lstStyle/>
          <a:p>
            <a:pPr indent="-457200" lvl="0" marL="457200" marR="0" rtl="0" algn="l">
              <a:lnSpc>
                <a:spcPct val="100000"/>
              </a:lnSpc>
              <a:spcBef>
                <a:spcPts val="0"/>
              </a:spcBef>
              <a:spcAft>
                <a:spcPts val="0"/>
              </a:spcAft>
              <a:buClr>
                <a:schemeClr val="dk1"/>
              </a:buClr>
              <a:buSzPct val="100000"/>
              <a:buFont typeface="Arial"/>
              <a:buChar char="•"/>
            </a:pPr>
            <a:r>
              <a:rPr b="1" i="0" lang="en" sz="2800" u="none" cap="none" strike="noStrike">
                <a:solidFill>
                  <a:schemeClr val="dk1"/>
                </a:solidFill>
                <a:latin typeface="Arial"/>
                <a:ea typeface="Arial"/>
                <a:cs typeface="Arial"/>
                <a:sym typeface="Arial"/>
                <a:rtl val="0"/>
              </a:rPr>
              <a:t>Introduction</a:t>
            </a:r>
          </a:p>
          <a:p>
            <a:pPr indent="-457200" lvl="0" marL="457200" marR="0" rtl="0" algn="l">
              <a:lnSpc>
                <a:spcPct val="100000"/>
              </a:lnSpc>
              <a:spcBef>
                <a:spcPts val="0"/>
              </a:spcBef>
              <a:spcAft>
                <a:spcPts val="0"/>
              </a:spcAft>
              <a:buClr>
                <a:schemeClr val="dk1"/>
              </a:buClr>
              <a:buSzPct val="100000"/>
              <a:buFont typeface="Arial"/>
              <a:buChar char="•"/>
            </a:pPr>
            <a:r>
              <a:rPr b="1" i="0" lang="en" sz="2800" u="none" cap="none" strike="noStrike">
                <a:solidFill>
                  <a:schemeClr val="dk1"/>
                </a:solidFill>
                <a:latin typeface="Arial"/>
                <a:ea typeface="Arial"/>
                <a:cs typeface="Arial"/>
                <a:sym typeface="Arial"/>
                <a:rtl val="0"/>
              </a:rPr>
              <a:t>Related work</a:t>
            </a:r>
          </a:p>
          <a:p>
            <a:pPr indent="-457200" lvl="0" marL="457200" rtl="0">
              <a:spcBef>
                <a:spcPts val="0"/>
              </a:spcBef>
              <a:buClr>
                <a:schemeClr val="dk1"/>
              </a:buClr>
              <a:buSzPct val="100000"/>
              <a:buFont typeface="Arial"/>
              <a:buChar char="•"/>
            </a:pPr>
            <a:r>
              <a:rPr b="1" lang="en"/>
              <a:t>System design</a:t>
            </a:r>
          </a:p>
          <a:p>
            <a:pPr indent="-457200" lvl="0" marL="457200" rtl="0">
              <a:spcBef>
                <a:spcPts val="0"/>
              </a:spcBef>
              <a:buClr>
                <a:schemeClr val="dk1"/>
              </a:buClr>
              <a:buSzPct val="100000"/>
              <a:buFont typeface="Arial"/>
              <a:buChar char="•"/>
            </a:pPr>
            <a:r>
              <a:rPr b="1" lang="en"/>
              <a:t>System implementation</a:t>
            </a:r>
          </a:p>
          <a:p>
            <a:pPr indent="-457200" lvl="0" marL="457200" marR="0" rtl="0" algn="l">
              <a:lnSpc>
                <a:spcPct val="100000"/>
              </a:lnSpc>
              <a:spcBef>
                <a:spcPts val="0"/>
              </a:spcBef>
              <a:spcAft>
                <a:spcPts val="0"/>
              </a:spcAft>
              <a:buClr>
                <a:schemeClr val="dk1"/>
              </a:buClr>
              <a:buSzPct val="100000"/>
              <a:buFont typeface="Arial"/>
              <a:buChar char="•"/>
            </a:pPr>
            <a:r>
              <a:rPr b="1" i="0" lang="en" sz="2800" u="none" cap="none" strike="noStrike">
                <a:solidFill>
                  <a:schemeClr val="dk1"/>
                </a:solidFill>
                <a:latin typeface="Arial"/>
                <a:ea typeface="Arial"/>
                <a:cs typeface="Arial"/>
                <a:sym typeface="Arial"/>
                <a:rtl val="0"/>
              </a:rPr>
              <a:t>Demo</a:t>
            </a:r>
          </a:p>
          <a:p>
            <a:pPr indent="-457200" lvl="0" marL="457200" marR="0" rtl="0" algn="l">
              <a:lnSpc>
                <a:spcPct val="100000"/>
              </a:lnSpc>
              <a:spcBef>
                <a:spcPts val="0"/>
              </a:spcBef>
              <a:spcAft>
                <a:spcPts val="0"/>
              </a:spcAft>
              <a:buClr>
                <a:schemeClr val="dk1"/>
              </a:buClr>
              <a:buSzPct val="100000"/>
              <a:buFont typeface="Arial"/>
              <a:buChar char="•"/>
            </a:pPr>
            <a:r>
              <a:rPr b="1" i="0" lang="en" sz="2800" u="none" cap="none" strike="noStrike">
                <a:solidFill>
                  <a:schemeClr val="dk1"/>
                </a:solidFill>
                <a:latin typeface="Arial"/>
                <a:ea typeface="Arial"/>
                <a:cs typeface="Arial"/>
                <a:sym typeface="Arial"/>
                <a:rtl val="0"/>
              </a:rPr>
              <a:t>Conclusions and future work</a:t>
            </a:r>
          </a:p>
          <a:p>
            <a:pPr indent="0" lvl="0" marL="0" marR="0" rtl="0" algn="l">
              <a:lnSpc>
                <a:spcPct val="100000"/>
              </a:lnSpc>
              <a:spcBef>
                <a:spcPts val="0"/>
              </a:spcBef>
              <a:spcAft>
                <a:spcPts val="0"/>
              </a:spcAft>
              <a:buClr>
                <a:schemeClr val="dk1"/>
              </a:buClr>
              <a:buSzPct val="25000"/>
              <a:buFont typeface="Arial"/>
              <a:buNone/>
            </a:pPr>
            <a:r>
              <a:t/>
            </a:r>
            <a:endParaRPr b="0" i="0" sz="2800" u="none" cap="none" strike="noStrike">
              <a:solidFill>
                <a:schemeClr val="dk1"/>
              </a:solidFill>
              <a:latin typeface="Arial"/>
              <a:ea typeface="Arial"/>
              <a:cs typeface="Arial"/>
              <a:sym typeface="Arial"/>
              <a:rtl val="0"/>
            </a:endParaRPr>
          </a:p>
          <a:p>
            <a:pPr indent="0" lvl="1" marL="0" marR="0" rtl="0" algn="l">
              <a:lnSpc>
                <a:spcPct val="100000"/>
              </a:lnSpc>
              <a:spcBef>
                <a:spcPts val="0"/>
              </a:spcBef>
              <a:spcAft>
                <a:spcPts val="0"/>
              </a:spcAft>
              <a:buClr>
                <a:schemeClr val="dk1"/>
              </a:buClr>
              <a:buSzPct val="25000"/>
              <a:buFont typeface="Arial"/>
              <a:buNone/>
            </a:pPr>
            <a:r>
              <a:t/>
            </a:r>
            <a:endParaRPr b="0" i="0" sz="2000" u="none" cap="none" strike="noStrike">
              <a:solidFill>
                <a:schemeClr val="dk1"/>
              </a:solidFill>
              <a:latin typeface="Arial"/>
              <a:ea typeface="Arial"/>
              <a:cs typeface="Arial"/>
              <a:sym typeface="Arial"/>
              <a:rtl val="0"/>
            </a:endParaRPr>
          </a:p>
          <a:p>
            <a:pPr indent="0" lvl="1" marL="0" marR="0" rtl="0" algn="l">
              <a:lnSpc>
                <a:spcPct val="100000"/>
              </a:lnSpc>
              <a:spcBef>
                <a:spcPts val="0"/>
              </a:spcBef>
              <a:spcAft>
                <a:spcPts val="0"/>
              </a:spcAft>
              <a:buClr>
                <a:schemeClr val="dk1"/>
              </a:buClr>
              <a:buSzPct val="25000"/>
              <a:buFont typeface="Arial"/>
              <a:buNone/>
            </a:pPr>
            <a:r>
              <a:t/>
            </a:r>
            <a:endParaRPr b="0" i="0" sz="2000" u="none" cap="none" strike="noStrike">
              <a:solidFill>
                <a:schemeClr val="dk1"/>
              </a:solidFill>
              <a:latin typeface="Arial"/>
              <a:ea typeface="Arial"/>
              <a:cs typeface="Arial"/>
              <a:sym typeface="Arial"/>
              <a:rtl val="0"/>
            </a:endParaRPr>
          </a:p>
          <a:p>
            <a:pPr indent="0" lvl="1" marL="0" marR="0" rtl="0" algn="l">
              <a:lnSpc>
                <a:spcPct val="100000"/>
              </a:lnSpc>
              <a:spcBef>
                <a:spcPts val="0"/>
              </a:spcBef>
              <a:spcAft>
                <a:spcPts val="0"/>
              </a:spcAft>
              <a:buClr>
                <a:schemeClr val="dk1"/>
              </a:buClr>
              <a:buSzPct val="25000"/>
              <a:buFont typeface="Arial"/>
              <a:buNone/>
            </a:pPr>
            <a:r>
              <a:t/>
            </a:r>
            <a:endParaRPr b="0" i="0" sz="20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82150" y="69400"/>
            <a:ext cx="8079299" cy="704399"/>
          </a:xfrm>
          <a:prstGeom prst="rect">
            <a:avLst/>
          </a:prstGeom>
        </p:spPr>
        <p:txBody>
          <a:bodyPr anchorCtr="0" anchor="b" bIns="91425" lIns="91425" rIns="91425" tIns="91425">
            <a:noAutofit/>
          </a:bodyPr>
          <a:lstStyle/>
          <a:p>
            <a:pPr lvl="0" rtl="0">
              <a:spcBef>
                <a:spcPts val="0"/>
              </a:spcBef>
              <a:buNone/>
            </a:pPr>
            <a:r>
              <a:rPr lang="en"/>
              <a:t>Search with Lucene</a:t>
            </a:r>
          </a:p>
        </p:txBody>
      </p:sp>
      <p:sp>
        <p:nvSpPr>
          <p:cNvPr id="166" name="Shape 166"/>
          <p:cNvSpPr txBox="1"/>
          <p:nvPr>
            <p:ph idx="1" type="body"/>
          </p:nvPr>
        </p:nvSpPr>
        <p:spPr>
          <a:xfrm>
            <a:off x="382125" y="773799"/>
            <a:ext cx="8447999" cy="3840900"/>
          </a:xfrm>
          <a:prstGeom prst="rect">
            <a:avLst/>
          </a:prstGeom>
        </p:spPr>
        <p:txBody>
          <a:bodyPr anchorCtr="0" anchor="t" bIns="91425" lIns="91425" rIns="91425" tIns="91425">
            <a:noAutofit/>
          </a:bodyPr>
          <a:lstStyle/>
          <a:p>
            <a:pPr lvl="0" rtl="0">
              <a:spcBef>
                <a:spcPts val="0"/>
              </a:spcBef>
              <a:buNone/>
            </a:pPr>
            <a:r>
              <a:rPr lang="en" sz="2400">
                <a:solidFill>
                  <a:srgbClr val="535353"/>
                </a:solidFill>
                <a:latin typeface="Trebuchet MS"/>
                <a:ea typeface="Trebuchet MS"/>
                <a:cs typeface="Trebuchet MS"/>
                <a:sym typeface="Trebuchet MS"/>
              </a:rPr>
              <a:t>Is Lucene the silver bullet?</a:t>
            </a:r>
          </a:p>
          <a:p>
            <a:pPr indent="-381000" lvl="0" marL="457200" rtl="0">
              <a:spcBef>
                <a:spcPts val="0"/>
              </a:spcBef>
              <a:buClr>
                <a:srgbClr val="535353"/>
              </a:buClr>
              <a:buSzPct val="100000"/>
              <a:buFont typeface="Trebuchet MS"/>
              <a:buChar char="●"/>
            </a:pPr>
            <a:r>
              <a:rPr lang="en" sz="2400">
                <a:solidFill>
                  <a:srgbClr val="535353"/>
                </a:solidFill>
                <a:latin typeface="Trebuchet MS"/>
                <a:ea typeface="Trebuchet MS"/>
                <a:cs typeface="Trebuchet MS"/>
                <a:sym typeface="Trebuchet MS"/>
              </a:rPr>
              <a:t>No, lucene only store the field need to search</a:t>
            </a:r>
          </a:p>
          <a:p>
            <a:pPr indent="-381000" lvl="0" marL="457200" rtl="0">
              <a:spcBef>
                <a:spcPts val="0"/>
              </a:spcBef>
              <a:buClr>
                <a:srgbClr val="535353"/>
              </a:buClr>
              <a:buSzPct val="100000"/>
              <a:buFont typeface="Trebuchet MS"/>
              <a:buChar char="●"/>
            </a:pPr>
            <a:r>
              <a:rPr lang="en" sz="2400">
                <a:solidFill>
                  <a:srgbClr val="535353"/>
                </a:solidFill>
                <a:latin typeface="Trebuchet MS"/>
                <a:ea typeface="Trebuchet MS"/>
                <a:cs typeface="Trebuchet MS"/>
                <a:sym typeface="Trebuchet MS"/>
              </a:rPr>
              <a:t>Ex: User’s first name, last name, research interest</a:t>
            </a:r>
          </a:p>
          <a:p>
            <a:pPr indent="-381000" lvl="0" marL="457200" rtl="0">
              <a:spcBef>
                <a:spcPts val="0"/>
              </a:spcBef>
              <a:buClr>
                <a:srgbClr val="535353"/>
              </a:buClr>
              <a:buSzPct val="100000"/>
              <a:buFont typeface="Trebuchet MS"/>
              <a:buChar char="●"/>
            </a:pPr>
            <a:r>
              <a:rPr lang="en" sz="2400">
                <a:solidFill>
                  <a:srgbClr val="535353"/>
                </a:solidFill>
                <a:latin typeface="Trebuchet MS"/>
                <a:ea typeface="Trebuchet MS"/>
                <a:cs typeface="Trebuchet MS"/>
                <a:sym typeface="Trebuchet MS"/>
              </a:rPr>
              <a:t>To get full data of a user, query to db is still necessary.</a:t>
            </a:r>
          </a:p>
          <a:p>
            <a:pPr lvl="0" rtl="0">
              <a:spcBef>
                <a:spcPts val="0"/>
              </a:spcBef>
              <a:buNone/>
            </a:pPr>
            <a:r>
              <a:t/>
            </a:r>
            <a:endParaRPr/>
          </a:p>
          <a:p>
            <a:pPr lvl="0" rtl="0">
              <a:spcBef>
                <a:spcPts val="0"/>
              </a:spcBef>
              <a:buNone/>
            </a:pPr>
            <a:r>
              <a:t/>
            </a:r>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382125" y="136550"/>
            <a:ext cx="8079299" cy="673500"/>
          </a:xfrm>
          <a:prstGeom prst="rect">
            <a:avLst/>
          </a:prstGeom>
        </p:spPr>
        <p:txBody>
          <a:bodyPr anchorCtr="0" anchor="b" bIns="91425" lIns="91425" rIns="91425" tIns="91425">
            <a:noAutofit/>
          </a:bodyPr>
          <a:lstStyle/>
          <a:p>
            <a:pPr lvl="0">
              <a:spcBef>
                <a:spcPts val="0"/>
              </a:spcBef>
              <a:buNone/>
            </a:pPr>
            <a:r>
              <a:rPr lang="en"/>
              <a:t>REST API with authentication</a:t>
            </a:r>
          </a:p>
        </p:txBody>
      </p:sp>
      <p:sp>
        <p:nvSpPr>
          <p:cNvPr id="172" name="Shape 172"/>
          <p:cNvSpPr txBox="1"/>
          <p:nvPr>
            <p:ph idx="1" type="body"/>
          </p:nvPr>
        </p:nvSpPr>
        <p:spPr>
          <a:xfrm>
            <a:off x="382125" y="1001398"/>
            <a:ext cx="8447999" cy="3613499"/>
          </a:xfrm>
          <a:prstGeom prst="rect">
            <a:avLst/>
          </a:prstGeom>
        </p:spPr>
        <p:txBody>
          <a:bodyPr anchorCtr="0" anchor="t" bIns="91425" lIns="91425" rIns="91425" tIns="91425">
            <a:noAutofit/>
          </a:bodyPr>
          <a:lstStyle/>
          <a:p>
            <a:pPr indent="-381000" lvl="0" marL="457200" rtl="0">
              <a:spcBef>
                <a:spcPts val="0"/>
              </a:spcBef>
              <a:buSzPct val="100000"/>
              <a:buChar char="●"/>
            </a:pPr>
            <a:r>
              <a:rPr lang="en" sz="2400"/>
              <a:t>Every time a user is created, the system generates a secret token associated with the user</a:t>
            </a:r>
          </a:p>
          <a:p>
            <a:pPr indent="-381000" lvl="0" marL="457200" rtl="0">
              <a:spcBef>
                <a:spcPts val="0"/>
              </a:spcBef>
              <a:buSzPct val="100000"/>
              <a:buChar char="●"/>
            </a:pPr>
            <a:r>
              <a:rPr lang="en" sz="2400"/>
              <a:t>Every time a user makes a REST call, the backend first authenticates the user with the token embedded within the request.</a:t>
            </a:r>
          </a:p>
          <a:p>
            <a:pPr indent="-381000" lvl="0" marL="457200" rtl="0">
              <a:spcBef>
                <a:spcPts val="0"/>
              </a:spcBef>
              <a:buSzPct val="100000"/>
              <a:buChar char="●"/>
            </a:pPr>
            <a:r>
              <a:rPr lang="en" sz="2400"/>
              <a:t>If the system cannot find the user associated with the token, the access is denied.</a:t>
            </a:r>
          </a:p>
          <a:p>
            <a:pPr indent="-381000" lvl="0" marL="457200">
              <a:spcBef>
                <a:spcPts val="0"/>
              </a:spcBef>
              <a:buSzPct val="100000"/>
              <a:buChar char="●"/>
            </a:pPr>
            <a:r>
              <a:rPr lang="en" sz="2400"/>
              <a:t>If the system finds the corresponding user, the user is authenticated and we proceed to controller methods.</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382125" y="69400"/>
            <a:ext cx="8079299" cy="704399"/>
          </a:xfrm>
          <a:prstGeom prst="rect">
            <a:avLst/>
          </a:prstGeom>
        </p:spPr>
        <p:txBody>
          <a:bodyPr anchorCtr="0" anchor="b" bIns="91425" lIns="91425" rIns="91425" tIns="91425">
            <a:noAutofit/>
          </a:bodyPr>
          <a:lstStyle/>
          <a:p>
            <a:pPr lvl="0">
              <a:spcBef>
                <a:spcPts val="0"/>
              </a:spcBef>
              <a:buNone/>
            </a:pPr>
            <a:r>
              <a:rPr lang="en"/>
              <a:t>Live Demo</a:t>
            </a:r>
          </a:p>
        </p:txBody>
      </p:sp>
      <p:sp>
        <p:nvSpPr>
          <p:cNvPr id="178" name="Shape 178"/>
          <p:cNvSpPr txBox="1"/>
          <p:nvPr>
            <p:ph idx="1" type="body"/>
          </p:nvPr>
        </p:nvSpPr>
        <p:spPr>
          <a:xfrm>
            <a:off x="382125" y="946773"/>
            <a:ext cx="8447999" cy="3668099"/>
          </a:xfrm>
          <a:prstGeom prst="rect">
            <a:avLst/>
          </a:prstGeom>
        </p:spPr>
        <p:txBody>
          <a:bodyPr anchorCtr="0" anchor="t" bIns="91425" lIns="91425" rIns="91425" tIns="91425">
            <a:noAutofit/>
          </a:bodyPr>
          <a:lstStyle/>
          <a:p>
            <a:pPr lvl="0">
              <a:spcBef>
                <a:spcPts val="0"/>
              </a:spcBef>
              <a:buNone/>
            </a:pPr>
            <a:r>
              <a:rPr lang="en"/>
              <a:t>Our app vs. Apache CMDA live app</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382150" y="69400"/>
            <a:ext cx="8079299" cy="713400"/>
          </a:xfrm>
          <a:prstGeom prst="rect">
            <a:avLst/>
          </a:prstGeom>
        </p:spPr>
        <p:txBody>
          <a:bodyPr anchorCtr="0" anchor="b" bIns="91425" lIns="91425" rIns="91425" tIns="91425">
            <a:noAutofit/>
          </a:bodyPr>
          <a:lstStyle/>
          <a:p>
            <a:pPr lvl="0">
              <a:spcBef>
                <a:spcPts val="0"/>
              </a:spcBef>
              <a:buNone/>
            </a:pPr>
            <a:r>
              <a:rPr lang="en"/>
              <a:t>“People You May Follow” with Spark</a:t>
            </a:r>
          </a:p>
        </p:txBody>
      </p:sp>
      <p:sp>
        <p:nvSpPr>
          <p:cNvPr id="184" name="Shape 184"/>
          <p:cNvSpPr txBox="1"/>
          <p:nvPr>
            <p:ph idx="1" type="body"/>
          </p:nvPr>
        </p:nvSpPr>
        <p:spPr>
          <a:xfrm>
            <a:off x="382125" y="955873"/>
            <a:ext cx="8447999" cy="3659099"/>
          </a:xfrm>
          <a:prstGeom prst="rect">
            <a:avLst/>
          </a:prstGeom>
        </p:spPr>
        <p:txBody>
          <a:bodyPr anchorCtr="0" anchor="t" bIns="91425" lIns="91425" rIns="91425" tIns="91425">
            <a:noAutofit/>
          </a:bodyPr>
          <a:lstStyle/>
          <a:p>
            <a:pPr indent="-228600" lvl="0" marL="457200" rtl="0">
              <a:spcBef>
                <a:spcPts val="0"/>
              </a:spcBef>
              <a:buChar char="●"/>
            </a:pPr>
            <a:r>
              <a:rPr lang="en"/>
              <a:t>MapReduce: Mapper is “select .. where” and Reducer is “group by”.</a:t>
            </a:r>
          </a:p>
          <a:p>
            <a:pPr indent="-228600" lvl="0" marL="457200" rtl="0">
              <a:spcBef>
                <a:spcPts val="0"/>
              </a:spcBef>
              <a:buChar char="●"/>
            </a:pPr>
            <a:r>
              <a:rPr lang="en"/>
              <a:t>Spark is a pipeline of mappers and reducers</a:t>
            </a:r>
          </a:p>
          <a:p>
            <a:pPr indent="-228600" lvl="0" marL="457200" rtl="0">
              <a:spcBef>
                <a:spcPts val="0"/>
              </a:spcBef>
              <a:buChar char="●"/>
            </a:pPr>
            <a:r>
              <a:rPr lang="en"/>
              <a:t>We want to use Spark’s ML library to cluster our users into different groups.</a:t>
            </a:r>
          </a:p>
          <a:p>
            <a:pPr indent="-228600" lvl="0" marL="457200">
              <a:spcBef>
                <a:spcPts val="0"/>
              </a:spcBef>
              <a:buChar char="●"/>
            </a:pPr>
            <a:r>
              <a:rPr lang="en"/>
              <a:t>However, how do we do this without installing a Spark cluster?</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382150" y="69400"/>
            <a:ext cx="8079299" cy="613500"/>
          </a:xfrm>
          <a:prstGeom prst="rect">
            <a:avLst/>
          </a:prstGeom>
        </p:spPr>
        <p:txBody>
          <a:bodyPr anchorCtr="0" anchor="b" bIns="91425" lIns="91425" rIns="91425" tIns="91425">
            <a:noAutofit/>
          </a:bodyPr>
          <a:lstStyle/>
          <a:p>
            <a:pPr lvl="0" algn="ctr">
              <a:spcBef>
                <a:spcPts val="0"/>
              </a:spcBef>
              <a:buNone/>
            </a:pPr>
            <a:r>
              <a:rPr lang="en" sz="3000"/>
              <a:t>“People You May Follow” implementation</a:t>
            </a:r>
          </a:p>
        </p:txBody>
      </p:sp>
      <p:sp>
        <p:nvSpPr>
          <p:cNvPr id="190" name="Shape 190"/>
          <p:cNvSpPr txBox="1"/>
          <p:nvPr>
            <p:ph idx="1" type="body"/>
          </p:nvPr>
        </p:nvSpPr>
        <p:spPr>
          <a:xfrm>
            <a:off x="382125" y="873949"/>
            <a:ext cx="8447999" cy="3740999"/>
          </a:xfrm>
          <a:prstGeom prst="rect">
            <a:avLst/>
          </a:prstGeom>
        </p:spPr>
        <p:txBody>
          <a:bodyPr anchorCtr="0" anchor="t" bIns="91425" lIns="91425" rIns="91425" tIns="91425">
            <a:noAutofit/>
          </a:bodyPr>
          <a:lstStyle/>
          <a:p>
            <a:pPr indent="-228600" lvl="0" marL="457200" rtl="0">
              <a:spcBef>
                <a:spcPts val="0"/>
              </a:spcBef>
              <a:buChar char="●"/>
            </a:pPr>
            <a:r>
              <a:rPr lang="en"/>
              <a:t>Inspired by Spark unit testing, we only want to incorporate the modules we need.</a:t>
            </a:r>
          </a:p>
          <a:p>
            <a:pPr indent="-228600" lvl="0" marL="457200" rtl="0">
              <a:spcBef>
                <a:spcPts val="0"/>
              </a:spcBef>
              <a:buChar char="●"/>
            </a:pPr>
            <a:r>
              <a:rPr lang="en"/>
              <a:t>We decoupled the spark core and mllib modules from the main Spark package and put them into our app.</a:t>
            </a:r>
          </a:p>
          <a:p>
            <a:pPr indent="-228600" lvl="0" marL="457200">
              <a:spcBef>
                <a:spcPts val="0"/>
              </a:spcBef>
              <a:buChar char="●"/>
            </a:pPr>
            <a:r>
              <a:rPr lang="en"/>
              <a:t>We decoupled the machine learning job from the main app by running a KMeans clustering background thread using Spark every 5 minutes.</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382150" y="69400"/>
            <a:ext cx="8079299" cy="585899"/>
          </a:xfrm>
          <a:prstGeom prst="rect">
            <a:avLst/>
          </a:prstGeom>
        </p:spPr>
        <p:txBody>
          <a:bodyPr anchorCtr="0" anchor="b" bIns="91425" lIns="91425" rIns="91425" tIns="91425">
            <a:noAutofit/>
          </a:bodyPr>
          <a:lstStyle/>
          <a:p>
            <a:pPr lvl="0">
              <a:spcBef>
                <a:spcPts val="0"/>
              </a:spcBef>
              <a:buNone/>
            </a:pPr>
            <a:r>
              <a:rPr lang="en"/>
              <a:t>“People You May Follow” optimization</a:t>
            </a:r>
          </a:p>
        </p:txBody>
      </p:sp>
      <p:sp>
        <p:nvSpPr>
          <p:cNvPr id="196" name="Shape 196"/>
          <p:cNvSpPr txBox="1"/>
          <p:nvPr>
            <p:ph idx="1" type="body"/>
          </p:nvPr>
        </p:nvSpPr>
        <p:spPr>
          <a:xfrm>
            <a:off x="382125" y="819324"/>
            <a:ext cx="8447999" cy="3795600"/>
          </a:xfrm>
          <a:prstGeom prst="rect">
            <a:avLst/>
          </a:prstGeom>
        </p:spPr>
        <p:txBody>
          <a:bodyPr anchorCtr="0" anchor="t" bIns="91425" lIns="91425" rIns="91425" tIns="91425">
            <a:noAutofit/>
          </a:bodyPr>
          <a:lstStyle/>
          <a:p>
            <a:pPr indent="-228600" lvl="0" marL="457200" rtl="0">
              <a:spcBef>
                <a:spcPts val="0"/>
              </a:spcBef>
              <a:buChar char="●"/>
            </a:pPr>
            <a:r>
              <a:rPr lang="en" sz="2400"/>
              <a:t>Since K-means algorithm is iterative, we want to cache intermediate results</a:t>
            </a:r>
            <a:r>
              <a:rPr lang="en"/>
              <a:t>.</a:t>
            </a:r>
          </a:p>
          <a:p>
            <a:pPr indent="-381000" lvl="1" marL="914400" rtl="0">
              <a:spcBef>
                <a:spcPts val="0"/>
              </a:spcBef>
              <a:buSzPct val="100000"/>
              <a:buChar char="○"/>
            </a:pPr>
            <a:r>
              <a:rPr lang="en"/>
              <a:t>However, calling cache() in spark only stores the RDD in memory. We want to persist results in disk when being evicted from memory.</a:t>
            </a:r>
          </a:p>
          <a:p>
            <a:pPr indent="-381000" lvl="1" marL="914400" rtl="0">
              <a:spcBef>
                <a:spcPts val="0"/>
              </a:spcBef>
              <a:buSzPct val="100000"/>
              <a:buChar char="○"/>
            </a:pPr>
            <a:r>
              <a:rPr lang="en"/>
              <a:t>We used “Persist(StorageLevel.MEMORY_AND_DISK_SER)” because evicting a serialized block is a lot cheaper than evicting a non-serialized block.</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436775" y="78500"/>
            <a:ext cx="8079299" cy="631500"/>
          </a:xfrm>
          <a:prstGeom prst="rect">
            <a:avLst/>
          </a:prstGeom>
        </p:spPr>
        <p:txBody>
          <a:bodyPr anchorCtr="0" anchor="b" bIns="91425" lIns="91425" rIns="91425" tIns="91425">
            <a:noAutofit/>
          </a:bodyPr>
          <a:lstStyle/>
          <a:p>
            <a:pPr lvl="0">
              <a:spcBef>
                <a:spcPts val="0"/>
              </a:spcBef>
              <a:buNone/>
            </a:pPr>
            <a:r>
              <a:rPr lang="en"/>
              <a:t>Fault-tolerance in case of network failure</a:t>
            </a:r>
          </a:p>
        </p:txBody>
      </p:sp>
      <p:sp>
        <p:nvSpPr>
          <p:cNvPr id="202" name="Shape 202"/>
          <p:cNvSpPr txBox="1"/>
          <p:nvPr>
            <p:ph idx="1" type="body"/>
          </p:nvPr>
        </p:nvSpPr>
        <p:spPr>
          <a:xfrm>
            <a:off x="382125" y="855724"/>
            <a:ext cx="8447999" cy="3759000"/>
          </a:xfrm>
          <a:prstGeom prst="rect">
            <a:avLst/>
          </a:prstGeom>
        </p:spPr>
        <p:txBody>
          <a:bodyPr anchorCtr="0" anchor="t" bIns="91425" lIns="91425" rIns="91425" tIns="91425">
            <a:noAutofit/>
          </a:bodyPr>
          <a:lstStyle/>
          <a:p>
            <a:pPr indent="-228600" lvl="0" marL="457200" rtl="0">
              <a:spcBef>
                <a:spcPts val="0"/>
              </a:spcBef>
              <a:buChar char="●"/>
            </a:pPr>
            <a:r>
              <a:rPr lang="en"/>
              <a:t>When there is a sudden network communication failure, our frontend will retry the request for a certain amount of time.</a:t>
            </a:r>
          </a:p>
          <a:p>
            <a:pPr indent="-228600" lvl="0" marL="457200" rtl="0">
              <a:spcBef>
                <a:spcPts val="0"/>
              </a:spcBef>
              <a:buChar char="●"/>
            </a:pPr>
            <a:r>
              <a:rPr lang="en"/>
              <a:t>When the backend is shut down for upgrade or other reasons, the same mechanism applies.</a:t>
            </a:r>
          </a:p>
          <a:p>
            <a:pPr indent="-228600" lvl="0" marL="457200">
              <a:spcBef>
                <a:spcPts val="0"/>
              </a:spcBef>
              <a:buChar char="●"/>
            </a:pPr>
            <a:r>
              <a:rPr lang="en"/>
              <a:t>This ensures minimal user disruption in the event of transient network failure. </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382150" y="69400"/>
            <a:ext cx="8079299" cy="604199"/>
          </a:xfrm>
          <a:prstGeom prst="rect">
            <a:avLst/>
          </a:prstGeom>
        </p:spPr>
        <p:txBody>
          <a:bodyPr anchorCtr="0" anchor="b" bIns="91425" lIns="91425" rIns="91425" tIns="91425">
            <a:noAutofit/>
          </a:bodyPr>
          <a:lstStyle/>
          <a:p>
            <a:pPr lvl="0" algn="ctr">
              <a:spcBef>
                <a:spcPts val="0"/>
              </a:spcBef>
              <a:buNone/>
            </a:pPr>
            <a:r>
              <a:rPr lang="en"/>
              <a:t>Future Works</a:t>
            </a:r>
          </a:p>
        </p:txBody>
      </p:sp>
      <p:sp>
        <p:nvSpPr>
          <p:cNvPr id="208" name="Shape 208"/>
          <p:cNvSpPr txBox="1"/>
          <p:nvPr>
            <p:ph idx="1" type="body"/>
          </p:nvPr>
        </p:nvSpPr>
        <p:spPr>
          <a:xfrm>
            <a:off x="382125" y="755599"/>
            <a:ext cx="8447999" cy="3859199"/>
          </a:xfrm>
          <a:prstGeom prst="rect">
            <a:avLst/>
          </a:prstGeom>
        </p:spPr>
        <p:txBody>
          <a:bodyPr anchorCtr="0" anchor="t" bIns="91425" lIns="91425" rIns="91425" tIns="91425">
            <a:noAutofit/>
          </a:bodyPr>
          <a:lstStyle/>
          <a:p>
            <a:pPr indent="-381000" lvl="0" marL="457200" rtl="0">
              <a:spcBef>
                <a:spcPts val="0"/>
              </a:spcBef>
              <a:buSzPct val="100000"/>
              <a:buChar char="●"/>
            </a:pPr>
            <a:r>
              <a:rPr lang="en" sz="2400"/>
              <a:t>Improvement</a:t>
            </a:r>
          </a:p>
          <a:p>
            <a:pPr indent="-342900" lvl="1" marL="914400" rtl="0">
              <a:spcBef>
                <a:spcPts val="0"/>
              </a:spcBef>
              <a:buSzPct val="100000"/>
              <a:buChar char="○"/>
            </a:pPr>
            <a:r>
              <a:rPr lang="en" sz="1800"/>
              <a:t>We want to add authorization layer on top of REST authentication.</a:t>
            </a:r>
          </a:p>
          <a:p>
            <a:pPr indent="-342900" lvl="1" marL="914400" rtl="0">
              <a:spcBef>
                <a:spcPts val="0"/>
              </a:spcBef>
              <a:buSzPct val="100000"/>
              <a:buChar char="○"/>
            </a:pPr>
            <a:r>
              <a:rPr lang="en" sz="1800"/>
              <a:t>We would like to reduce the number of round-trips to DB by creating additional classes to serialize complicated objects. We can also load data on-demand.</a:t>
            </a:r>
          </a:p>
          <a:p>
            <a:pPr indent="-381000" lvl="0" marL="457200" rtl="0">
              <a:spcBef>
                <a:spcPts val="0"/>
              </a:spcBef>
              <a:buSzPct val="100000"/>
              <a:buChar char="●"/>
            </a:pPr>
            <a:r>
              <a:rPr lang="en" sz="2400"/>
              <a:t>Good Wish</a:t>
            </a:r>
          </a:p>
          <a:p>
            <a:pPr indent="-342900" lvl="1" marL="914400" rtl="0">
              <a:spcBef>
                <a:spcPts val="0"/>
              </a:spcBef>
              <a:buSzPct val="100000"/>
              <a:buChar char="○"/>
            </a:pPr>
            <a:r>
              <a:rPr lang="en" sz="1800"/>
              <a:t>High Availability: introducing redundancies to remove single point of failure. Example: load balancing between machines.</a:t>
            </a:r>
          </a:p>
          <a:p>
            <a:pPr indent="-342900" lvl="1" marL="914400" rtl="0">
              <a:spcBef>
                <a:spcPts val="0"/>
              </a:spcBef>
              <a:buSzPct val="100000"/>
              <a:buChar char="○"/>
            </a:pPr>
            <a:r>
              <a:rPr lang="en" sz="1800"/>
              <a:t>Distributed Cache: independent cache server to improve DB performance with concurrent read and concurrent write.</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382150" y="69400"/>
            <a:ext cx="8079299" cy="795300"/>
          </a:xfrm>
          <a:prstGeom prst="rect">
            <a:avLst/>
          </a:prstGeom>
        </p:spPr>
        <p:txBody>
          <a:bodyPr anchorCtr="0" anchor="b" bIns="91425" lIns="91425" rIns="91425" tIns="91425">
            <a:noAutofit/>
          </a:bodyPr>
          <a:lstStyle/>
          <a:p>
            <a:pPr lvl="0">
              <a:spcBef>
                <a:spcPts val="0"/>
              </a:spcBef>
              <a:buNone/>
            </a:pPr>
            <a:r>
              <a:rPr lang="en"/>
              <a:t>Conclusion</a:t>
            </a:r>
          </a:p>
        </p:txBody>
      </p:sp>
      <p:sp>
        <p:nvSpPr>
          <p:cNvPr id="214" name="Shape 214"/>
          <p:cNvSpPr txBox="1"/>
          <p:nvPr>
            <p:ph idx="1" type="body"/>
          </p:nvPr>
        </p:nvSpPr>
        <p:spPr>
          <a:xfrm>
            <a:off x="382125" y="983173"/>
            <a:ext cx="8447999" cy="3631800"/>
          </a:xfrm>
          <a:prstGeom prst="rect">
            <a:avLst/>
          </a:prstGeom>
        </p:spPr>
        <p:txBody>
          <a:bodyPr anchorCtr="0" anchor="t" bIns="91425" lIns="91425" rIns="91425" tIns="91425">
            <a:noAutofit/>
          </a:bodyPr>
          <a:lstStyle/>
          <a:p>
            <a:pPr lvl="0">
              <a:spcBef>
                <a:spcPts val="0"/>
              </a:spcBef>
              <a:buNone/>
            </a:pPr>
            <a:r>
              <a:rPr lang="en"/>
              <a:t>The only way to be truly satisfied with your work is to realize you are doing great work. And the only way to do great work is to love what you do.</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tl val="0"/>
              </a:rPr>
              <a:t>Questions?</a:t>
            </a:r>
          </a:p>
        </p:txBody>
      </p:sp>
      <p:sp>
        <p:nvSpPr>
          <p:cNvPr id="220" name="Shape 220"/>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t/>
            </a:r>
            <a:endParaRPr b="0" i="0" sz="3000" u="none" cap="none" strike="noStrike">
              <a:solidFill>
                <a:schemeClr val="dk1"/>
              </a:solidFill>
              <a:latin typeface="Arial"/>
              <a:ea typeface="Arial"/>
              <a:cs typeface="Arial"/>
              <a:sym typeface="Arial"/>
              <a:rtl val="0"/>
            </a:endParaRPr>
          </a:p>
        </p:txBody>
      </p:sp>
      <p:pic>
        <p:nvPicPr>
          <p:cNvPr id="221" name="Shape 221"/>
          <p:cNvPicPr preferRelativeResize="0"/>
          <p:nvPr/>
        </p:nvPicPr>
        <p:blipFill rotWithShape="1">
          <a:blip r:embed="rId3">
            <a:alphaModFix/>
          </a:blip>
          <a:srcRect b="0" l="0" r="0" t="0"/>
          <a:stretch/>
        </p:blipFill>
        <p:spPr>
          <a:xfrm>
            <a:off x="1802825" y="1759711"/>
            <a:ext cx="5213124" cy="2606573"/>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382150" y="69400"/>
            <a:ext cx="8079299" cy="704399"/>
          </a:xfrm>
          <a:prstGeom prst="rect">
            <a:avLst/>
          </a:prstGeom>
        </p:spPr>
        <p:txBody>
          <a:bodyPr anchorCtr="0" anchor="b" bIns="91425" lIns="91425" rIns="91425" tIns="91425">
            <a:noAutofit/>
          </a:bodyPr>
          <a:lstStyle/>
          <a:p>
            <a:pPr lvl="0">
              <a:spcBef>
                <a:spcPts val="0"/>
              </a:spcBef>
              <a:buNone/>
            </a:pPr>
            <a:r>
              <a:rPr lang="en"/>
              <a:t>Introduction</a:t>
            </a:r>
          </a:p>
        </p:txBody>
      </p:sp>
      <p:sp>
        <p:nvSpPr>
          <p:cNvPr id="47" name="Shape 47"/>
          <p:cNvSpPr txBox="1"/>
          <p:nvPr>
            <p:ph idx="1" type="body"/>
          </p:nvPr>
        </p:nvSpPr>
        <p:spPr>
          <a:xfrm>
            <a:off x="382125" y="773799"/>
            <a:ext cx="8447999" cy="3840900"/>
          </a:xfrm>
          <a:prstGeom prst="rect">
            <a:avLst/>
          </a:prstGeom>
        </p:spPr>
        <p:txBody>
          <a:bodyPr anchorCtr="0" anchor="t" bIns="91425" lIns="91425" rIns="91425" tIns="91425">
            <a:noAutofit/>
          </a:bodyPr>
          <a:lstStyle/>
          <a:p>
            <a:pPr lvl="0" rtl="0">
              <a:spcBef>
                <a:spcPts val="0"/>
              </a:spcBef>
              <a:buNone/>
            </a:pPr>
            <a:r>
              <a:rPr lang="en"/>
              <a:t>Overview: We want to create a social network for scientists to show their research works with each other.</a:t>
            </a:r>
          </a:p>
          <a:p>
            <a:pPr indent="-228600" lvl="0" marL="457200" rtl="0">
              <a:spcBef>
                <a:spcPts val="0"/>
              </a:spcBef>
              <a:buChar char="●"/>
            </a:pPr>
            <a:r>
              <a:rPr lang="en"/>
              <a:t>Scientists can publish own posts.</a:t>
            </a:r>
          </a:p>
          <a:p>
            <a:pPr indent="-228600" lvl="0" marL="457200" rtl="0">
              <a:spcBef>
                <a:spcPts val="0"/>
              </a:spcBef>
              <a:buChar char="●"/>
            </a:pPr>
            <a:r>
              <a:rPr lang="en"/>
              <a:t>Scientists can follow other researchers.</a:t>
            </a:r>
          </a:p>
          <a:p>
            <a:pPr indent="-228600" lvl="0" marL="457200" rtl="0">
              <a:spcBef>
                <a:spcPts val="0"/>
              </a:spcBef>
              <a:buChar char="●"/>
            </a:pPr>
            <a:r>
              <a:rPr lang="en"/>
              <a:t>Scientists can comment others’ posts.</a:t>
            </a:r>
          </a:p>
          <a:p>
            <a:pPr indent="-228600" lvl="0" marL="457200">
              <a:spcBef>
                <a:spcPts val="0"/>
              </a:spcBef>
              <a:buChar char="●"/>
            </a:pPr>
            <a:r>
              <a:rPr lang="en"/>
              <a:t>Scientists can search for others and their posts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382150" y="69400"/>
            <a:ext cx="8079299" cy="704399"/>
          </a:xfrm>
          <a:prstGeom prst="rect">
            <a:avLst/>
          </a:prstGeom>
        </p:spPr>
        <p:txBody>
          <a:bodyPr anchorCtr="0" anchor="b" bIns="91425" lIns="91425" rIns="91425" tIns="91425">
            <a:noAutofit/>
          </a:bodyPr>
          <a:lstStyle/>
          <a:p>
            <a:pPr lvl="0" rtl="0">
              <a:spcBef>
                <a:spcPts val="0"/>
              </a:spcBef>
              <a:buNone/>
            </a:pPr>
            <a:r>
              <a:rPr lang="en"/>
              <a:t>Related Work</a:t>
            </a:r>
          </a:p>
        </p:txBody>
      </p:sp>
      <p:sp>
        <p:nvSpPr>
          <p:cNvPr id="53" name="Shape 53"/>
          <p:cNvSpPr txBox="1"/>
          <p:nvPr>
            <p:ph idx="1" type="body"/>
          </p:nvPr>
        </p:nvSpPr>
        <p:spPr>
          <a:xfrm>
            <a:off x="382125" y="773799"/>
            <a:ext cx="8447999" cy="3840900"/>
          </a:xfrm>
          <a:prstGeom prst="rect">
            <a:avLst/>
          </a:prstGeom>
        </p:spPr>
        <p:txBody>
          <a:bodyPr anchorCtr="0" anchor="t" bIns="91425" lIns="91425" rIns="91425" tIns="91425">
            <a:noAutofit/>
          </a:bodyPr>
          <a:lstStyle/>
          <a:p>
            <a:pPr lvl="0" rtl="0">
              <a:spcBef>
                <a:spcPts val="0"/>
              </a:spcBef>
              <a:buNone/>
            </a:pPr>
            <a:r>
              <a:rPr lang="en"/>
              <a:t>Frontend:</a:t>
            </a:r>
          </a:p>
          <a:p>
            <a:pPr indent="-228600" lvl="0" marL="457200" rtl="0">
              <a:spcBef>
                <a:spcPts val="0"/>
              </a:spcBef>
              <a:buChar char="●"/>
            </a:pPr>
            <a:r>
              <a:rPr lang="en"/>
              <a:t>play! - restful server</a:t>
            </a:r>
          </a:p>
          <a:p>
            <a:pPr indent="-228600" lvl="0" marL="457200" rtl="0">
              <a:spcBef>
                <a:spcPts val="0"/>
              </a:spcBef>
              <a:buChar char="●"/>
            </a:pPr>
            <a:r>
              <a:rPr lang="en"/>
              <a:t>bootstrap - auto resizing</a:t>
            </a:r>
          </a:p>
          <a:p>
            <a:pPr indent="-228600" lvl="0" marL="457200" rtl="0">
              <a:spcBef>
                <a:spcPts val="0"/>
              </a:spcBef>
              <a:buChar char="●"/>
            </a:pPr>
            <a:r>
              <a:rPr lang="en"/>
              <a:t>Ajax, JQuery - Asynchronous transmission</a:t>
            </a:r>
          </a:p>
          <a:p>
            <a:pPr lvl="0" rtl="0">
              <a:spcBef>
                <a:spcPts val="0"/>
              </a:spcBef>
              <a:buNone/>
            </a:pPr>
            <a:r>
              <a:rPr lang="en"/>
              <a:t>Backend:</a:t>
            </a:r>
          </a:p>
          <a:p>
            <a:pPr indent="-228600" lvl="0" marL="457200" rtl="0">
              <a:spcBef>
                <a:spcPts val="0"/>
              </a:spcBef>
              <a:buChar char="●"/>
            </a:pPr>
            <a:r>
              <a:rPr lang="en"/>
              <a:t>play! - restful server</a:t>
            </a:r>
          </a:p>
          <a:p>
            <a:pPr indent="-228600" lvl="0" marL="457200" rtl="0">
              <a:spcBef>
                <a:spcPts val="0"/>
              </a:spcBef>
              <a:buChar char="●"/>
            </a:pPr>
            <a:r>
              <a:rPr lang="en"/>
              <a:t>JPA - Data modeling</a:t>
            </a:r>
          </a:p>
          <a:p>
            <a:pPr indent="-228600" lvl="0" marL="457200" rtl="0">
              <a:spcBef>
                <a:spcPts val="0"/>
              </a:spcBef>
              <a:buChar char="●"/>
            </a:pPr>
            <a:r>
              <a:rPr lang="en"/>
              <a:t>MySql - Database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title"/>
          </p:nvPr>
        </p:nvSpPr>
        <p:spPr>
          <a:xfrm>
            <a:off x="382150" y="69400"/>
            <a:ext cx="8079299" cy="704399"/>
          </a:xfrm>
          <a:prstGeom prst="rect">
            <a:avLst/>
          </a:prstGeom>
        </p:spPr>
        <p:txBody>
          <a:bodyPr anchorCtr="0" anchor="b" bIns="91425" lIns="91425" rIns="91425" tIns="91425">
            <a:noAutofit/>
          </a:bodyPr>
          <a:lstStyle/>
          <a:p>
            <a:pPr lvl="0" rtl="0">
              <a:spcBef>
                <a:spcPts val="0"/>
              </a:spcBef>
              <a:buNone/>
            </a:pPr>
            <a:r>
              <a:rPr lang="en"/>
              <a:t>System Design</a:t>
            </a:r>
          </a:p>
        </p:txBody>
      </p:sp>
      <p:pic>
        <p:nvPicPr>
          <p:cNvPr id="59" name="Shape 59"/>
          <p:cNvPicPr preferRelativeResize="0"/>
          <p:nvPr/>
        </p:nvPicPr>
        <p:blipFill>
          <a:blip r:embed="rId3">
            <a:alphaModFix/>
          </a:blip>
          <a:stretch>
            <a:fillRect/>
          </a:stretch>
        </p:blipFill>
        <p:spPr>
          <a:xfrm>
            <a:off x="873225" y="773800"/>
            <a:ext cx="7630825" cy="398275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382150" y="69400"/>
            <a:ext cx="8079299" cy="704399"/>
          </a:xfrm>
          <a:prstGeom prst="rect">
            <a:avLst/>
          </a:prstGeom>
        </p:spPr>
        <p:txBody>
          <a:bodyPr anchorCtr="0" anchor="b" bIns="91425" lIns="91425" rIns="91425" tIns="91425">
            <a:noAutofit/>
          </a:bodyPr>
          <a:lstStyle/>
          <a:p>
            <a:pPr lvl="0" rtl="0">
              <a:spcBef>
                <a:spcPts val="0"/>
              </a:spcBef>
              <a:buNone/>
            </a:pPr>
            <a:r>
              <a:rPr lang="en"/>
              <a:t>System Implementation</a:t>
            </a:r>
          </a:p>
        </p:txBody>
      </p:sp>
      <p:sp>
        <p:nvSpPr>
          <p:cNvPr id="65" name="Shape 65"/>
          <p:cNvSpPr txBox="1"/>
          <p:nvPr>
            <p:ph idx="1" type="body"/>
          </p:nvPr>
        </p:nvSpPr>
        <p:spPr>
          <a:xfrm>
            <a:off x="382125" y="773799"/>
            <a:ext cx="8447999" cy="3840900"/>
          </a:xfrm>
          <a:prstGeom prst="rect">
            <a:avLst/>
          </a:prstGeom>
        </p:spPr>
        <p:txBody>
          <a:bodyPr anchorCtr="0" anchor="t" bIns="91425" lIns="91425" rIns="91425" tIns="91425">
            <a:noAutofit/>
          </a:bodyPr>
          <a:lstStyle/>
          <a:p>
            <a:pPr lvl="0" rtl="0">
              <a:spcBef>
                <a:spcPts val="0"/>
              </a:spcBef>
              <a:buNone/>
            </a:pPr>
            <a:r>
              <a:rPr lang="en" sz="2400">
                <a:solidFill>
                  <a:srgbClr val="535353"/>
                </a:solidFill>
                <a:latin typeface="Trebuchet MS"/>
                <a:ea typeface="Trebuchet MS"/>
                <a:cs typeface="Trebuchet MS"/>
                <a:sym typeface="Trebuchet MS"/>
              </a:rPr>
              <a:t>Frontend:</a:t>
            </a:r>
          </a:p>
          <a:p>
            <a:pPr indent="-381000" lvl="0" marL="457200" rtl="0">
              <a:spcBef>
                <a:spcPts val="0"/>
              </a:spcBef>
              <a:buClr>
                <a:srgbClr val="535353"/>
              </a:buClr>
              <a:buSzPct val="100000"/>
              <a:buFont typeface="Trebuchet MS"/>
              <a:buAutoNum type="arabicPeriod"/>
            </a:pPr>
            <a:r>
              <a:rPr lang="en" sz="2400">
                <a:solidFill>
                  <a:srgbClr val="535353"/>
                </a:solidFill>
                <a:latin typeface="Trebuchet MS"/>
                <a:ea typeface="Trebuchet MS"/>
                <a:cs typeface="Trebuchet MS"/>
                <a:sym typeface="Trebuchet MS"/>
              </a:rPr>
              <a:t>A user has a personal home page.</a:t>
            </a:r>
          </a:p>
          <a:p>
            <a:pPr indent="-381000" lvl="0" marL="457200" rtl="0">
              <a:spcBef>
                <a:spcPts val="0"/>
              </a:spcBef>
              <a:buClr>
                <a:srgbClr val="535353"/>
              </a:buClr>
              <a:buSzPct val="100000"/>
              <a:buFont typeface="Trebuchet MS"/>
              <a:buAutoNum type="arabicPeriod"/>
            </a:pPr>
            <a:r>
              <a:rPr lang="en" sz="2400">
                <a:solidFill>
                  <a:srgbClr val="535353"/>
                </a:solidFill>
                <a:latin typeface="Trebuchet MS"/>
                <a:ea typeface="Trebuchet MS"/>
                <a:cs typeface="Trebuchet MS"/>
                <a:sym typeface="Trebuchet MS"/>
              </a:rPr>
              <a:t>A user can sign up as a new user or login in as a returning user.</a:t>
            </a:r>
          </a:p>
          <a:p>
            <a:pPr indent="-381000" lvl="0" marL="457200" rtl="0">
              <a:spcBef>
                <a:spcPts val="0"/>
              </a:spcBef>
              <a:buClr>
                <a:srgbClr val="535353"/>
              </a:buClr>
              <a:buSzPct val="100000"/>
              <a:buFont typeface="Trebuchet MS"/>
              <a:buAutoNum type="arabicPeriod"/>
            </a:pPr>
            <a:r>
              <a:rPr lang="en" sz="2400">
                <a:solidFill>
                  <a:srgbClr val="535353"/>
                </a:solidFill>
                <a:latin typeface="Trebuchet MS"/>
                <a:ea typeface="Trebuchet MS"/>
                <a:cs typeface="Trebuchet MS"/>
                <a:sym typeface="Trebuchet MS"/>
              </a:rPr>
              <a:t>Personalized main page has user profile and posts from themselves or people they follow.</a:t>
            </a:r>
          </a:p>
          <a:p>
            <a:pPr indent="-381000" lvl="0" marL="457200" rtl="0">
              <a:spcBef>
                <a:spcPts val="0"/>
              </a:spcBef>
              <a:buClr>
                <a:srgbClr val="535353"/>
              </a:buClr>
              <a:buSzPct val="100000"/>
              <a:buFont typeface="Trebuchet MS"/>
              <a:buAutoNum type="arabicPeriod"/>
            </a:pPr>
            <a:r>
              <a:rPr lang="en" sz="2400">
                <a:solidFill>
                  <a:srgbClr val="535353"/>
                </a:solidFill>
                <a:latin typeface="Trebuchet MS"/>
                <a:ea typeface="Trebuchet MS"/>
                <a:cs typeface="Trebuchet MS"/>
                <a:sym typeface="Trebuchet MS"/>
              </a:rPr>
              <a:t>User can edit their own personal data in the front end and save it in the backend.</a:t>
            </a:r>
          </a:p>
          <a:p>
            <a:pPr indent="-381000" lvl="0" marL="457200" rtl="0">
              <a:spcBef>
                <a:spcPts val="0"/>
              </a:spcBef>
              <a:buClr>
                <a:srgbClr val="535353"/>
              </a:buClr>
              <a:buSzPct val="100000"/>
              <a:buFont typeface="Trebuchet MS"/>
              <a:buAutoNum type="arabicPeriod"/>
            </a:pPr>
            <a:r>
              <a:rPr lang="en" sz="2400">
                <a:solidFill>
                  <a:srgbClr val="535353"/>
                </a:solidFill>
                <a:latin typeface="Trebuchet MS"/>
                <a:ea typeface="Trebuchet MS"/>
                <a:cs typeface="Trebuchet MS"/>
                <a:sym typeface="Trebuchet MS"/>
              </a:rPr>
              <a:t>User can search post using a search bar at the top of the page. </a:t>
            </a:r>
          </a:p>
          <a:p>
            <a:pPr lvl="0" rtl="0">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382150" y="69400"/>
            <a:ext cx="8079299" cy="704399"/>
          </a:xfrm>
          <a:prstGeom prst="rect">
            <a:avLst/>
          </a:prstGeom>
        </p:spPr>
        <p:txBody>
          <a:bodyPr anchorCtr="0" anchor="b" bIns="91425" lIns="91425" rIns="91425" tIns="91425">
            <a:noAutofit/>
          </a:bodyPr>
          <a:lstStyle/>
          <a:p>
            <a:pPr lvl="0" rtl="0">
              <a:spcBef>
                <a:spcPts val="0"/>
              </a:spcBef>
              <a:buNone/>
            </a:pPr>
            <a:r>
              <a:rPr lang="en"/>
              <a:t>System Implementation</a:t>
            </a:r>
          </a:p>
        </p:txBody>
      </p:sp>
      <p:sp>
        <p:nvSpPr>
          <p:cNvPr id="71" name="Shape 71"/>
          <p:cNvSpPr txBox="1"/>
          <p:nvPr>
            <p:ph idx="1" type="body"/>
          </p:nvPr>
        </p:nvSpPr>
        <p:spPr>
          <a:xfrm>
            <a:off x="382125" y="773799"/>
            <a:ext cx="8447999" cy="3840900"/>
          </a:xfrm>
          <a:prstGeom prst="rect">
            <a:avLst/>
          </a:prstGeom>
        </p:spPr>
        <p:txBody>
          <a:bodyPr anchorCtr="0" anchor="t" bIns="91425" lIns="91425" rIns="91425" tIns="91425">
            <a:noAutofit/>
          </a:bodyPr>
          <a:lstStyle/>
          <a:p>
            <a:pPr lvl="0" rtl="0">
              <a:spcBef>
                <a:spcPts val="0"/>
              </a:spcBef>
              <a:buNone/>
            </a:pPr>
            <a:r>
              <a:rPr lang="en" sz="2400">
                <a:solidFill>
                  <a:srgbClr val="535353"/>
                </a:solidFill>
                <a:latin typeface="Trebuchet MS"/>
                <a:ea typeface="Trebuchet MS"/>
                <a:cs typeface="Trebuchet MS"/>
                <a:sym typeface="Trebuchet MS"/>
              </a:rPr>
              <a:t>Frontend:</a:t>
            </a:r>
          </a:p>
          <a:p>
            <a:pPr lvl="0" rtl="0">
              <a:spcBef>
                <a:spcPts val="0"/>
              </a:spcBef>
              <a:buNone/>
            </a:pPr>
            <a:r>
              <a:rPr lang="en" sz="2400">
                <a:solidFill>
                  <a:srgbClr val="535353"/>
                </a:solidFill>
                <a:latin typeface="Trebuchet MS"/>
                <a:ea typeface="Trebuchet MS"/>
                <a:cs typeface="Trebuchet MS"/>
                <a:sym typeface="Trebuchet MS"/>
              </a:rPr>
              <a:t>6. User can search user by using a search page with search options including last name, first name, and research fields.</a:t>
            </a:r>
          </a:p>
          <a:p>
            <a:pPr lvl="0" rtl="0">
              <a:spcBef>
                <a:spcPts val="0"/>
              </a:spcBef>
              <a:buNone/>
            </a:pPr>
            <a:r>
              <a:rPr lang="en" sz="2400">
                <a:solidFill>
                  <a:srgbClr val="535353"/>
                </a:solidFill>
                <a:latin typeface="Trebuchet MS"/>
                <a:ea typeface="Trebuchet MS"/>
                <a:cs typeface="Trebuchet MS"/>
                <a:sym typeface="Trebuchet MS"/>
              </a:rPr>
              <a:t>7. User can see all of his/her followers.</a:t>
            </a:r>
          </a:p>
          <a:p>
            <a:pPr lvl="0" rtl="0">
              <a:spcBef>
                <a:spcPts val="0"/>
              </a:spcBef>
              <a:buNone/>
            </a:pPr>
            <a:r>
              <a:rPr lang="en" sz="2400">
                <a:solidFill>
                  <a:srgbClr val="535353"/>
                </a:solidFill>
                <a:latin typeface="Trebuchet MS"/>
                <a:ea typeface="Trebuchet MS"/>
                <a:cs typeface="Trebuchet MS"/>
                <a:sym typeface="Trebuchet MS"/>
              </a:rPr>
              <a:t>8. Personal home page displays posts sorted by timestamp in descending order.</a:t>
            </a:r>
          </a:p>
          <a:p>
            <a:pPr lvl="0" rtl="0">
              <a:spcBef>
                <a:spcPts val="0"/>
              </a:spcBef>
              <a:buNone/>
            </a:pPr>
            <a:r>
              <a:rPr lang="en" sz="2400">
                <a:solidFill>
                  <a:srgbClr val="535353"/>
                </a:solidFill>
                <a:latin typeface="Trebuchet MS"/>
                <a:ea typeface="Trebuchet MS"/>
                <a:cs typeface="Trebuchet MS"/>
                <a:sym typeface="Trebuchet MS"/>
              </a:rPr>
              <a:t>9. User can post, delete, like and edit a post.</a:t>
            </a:r>
          </a:p>
          <a:p>
            <a:pPr lvl="0" rtl="0">
              <a:spcBef>
                <a:spcPts val="0"/>
              </a:spcBef>
              <a:buNone/>
            </a:pPr>
            <a:r>
              <a:rPr lang="en" sz="2400">
                <a:solidFill>
                  <a:srgbClr val="535353"/>
                </a:solidFill>
                <a:latin typeface="Trebuchet MS"/>
                <a:ea typeface="Trebuchet MS"/>
                <a:cs typeface="Trebuchet MS"/>
                <a:sym typeface="Trebuchet MS"/>
              </a:rPr>
              <a:t>10. User can set privacy of their post as public or private.</a:t>
            </a:r>
          </a:p>
          <a:p>
            <a:pPr lvl="0" rtl="0">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382150" y="69400"/>
            <a:ext cx="8079299" cy="704399"/>
          </a:xfrm>
          <a:prstGeom prst="rect">
            <a:avLst/>
          </a:prstGeom>
        </p:spPr>
        <p:txBody>
          <a:bodyPr anchorCtr="0" anchor="b" bIns="91425" lIns="91425" rIns="91425" tIns="91425">
            <a:noAutofit/>
          </a:bodyPr>
          <a:lstStyle/>
          <a:p>
            <a:pPr lvl="0" rtl="0">
              <a:spcBef>
                <a:spcPts val="0"/>
              </a:spcBef>
              <a:buNone/>
            </a:pPr>
            <a:r>
              <a:rPr lang="en"/>
              <a:t>System Implementation</a:t>
            </a:r>
          </a:p>
        </p:txBody>
      </p:sp>
      <p:sp>
        <p:nvSpPr>
          <p:cNvPr id="77" name="Shape 77"/>
          <p:cNvSpPr txBox="1"/>
          <p:nvPr>
            <p:ph idx="1" type="body"/>
          </p:nvPr>
        </p:nvSpPr>
        <p:spPr>
          <a:xfrm>
            <a:off x="382125" y="773799"/>
            <a:ext cx="8447999" cy="3840900"/>
          </a:xfrm>
          <a:prstGeom prst="rect">
            <a:avLst/>
          </a:prstGeom>
        </p:spPr>
        <p:txBody>
          <a:bodyPr anchorCtr="0" anchor="t" bIns="91425" lIns="91425" rIns="91425" tIns="91425">
            <a:noAutofit/>
          </a:bodyPr>
          <a:lstStyle/>
          <a:p>
            <a:pPr lvl="0" rtl="0">
              <a:spcBef>
                <a:spcPts val="0"/>
              </a:spcBef>
              <a:buNone/>
            </a:pPr>
            <a:r>
              <a:rPr lang="en" sz="2400">
                <a:solidFill>
                  <a:srgbClr val="535353"/>
                </a:solidFill>
                <a:latin typeface="Trebuchet MS"/>
                <a:ea typeface="Trebuchet MS"/>
                <a:cs typeface="Trebuchet MS"/>
                <a:sym typeface="Trebuchet MS"/>
              </a:rPr>
              <a:t>Frontend:</a:t>
            </a:r>
          </a:p>
          <a:p>
            <a:pPr lvl="0" rtl="0">
              <a:spcBef>
                <a:spcPts val="0"/>
              </a:spcBef>
              <a:buNone/>
            </a:pPr>
            <a:r>
              <a:rPr lang="en" sz="2400">
                <a:solidFill>
                  <a:srgbClr val="535353"/>
                </a:solidFill>
                <a:latin typeface="Trebuchet MS"/>
                <a:ea typeface="Trebuchet MS"/>
                <a:cs typeface="Trebuchet MS"/>
                <a:sym typeface="Trebuchet MS"/>
              </a:rPr>
              <a:t>11. User can comment on a post.</a:t>
            </a:r>
          </a:p>
          <a:p>
            <a:pPr lvl="0" rtl="0">
              <a:spcBef>
                <a:spcPts val="0"/>
              </a:spcBef>
              <a:buNone/>
            </a:pPr>
            <a:r>
              <a:rPr lang="en" sz="2400">
                <a:solidFill>
                  <a:srgbClr val="535353"/>
                </a:solidFill>
                <a:latin typeface="Trebuchet MS"/>
                <a:ea typeface="Trebuchet MS"/>
                <a:cs typeface="Trebuchet MS"/>
                <a:sym typeface="Trebuchet MS"/>
              </a:rPr>
              <a:t>12. User can follow/unfollow a researcher.</a:t>
            </a:r>
          </a:p>
          <a:p>
            <a:pPr lvl="0" rtl="0">
              <a:spcBef>
                <a:spcPts val="0"/>
              </a:spcBef>
              <a:buNone/>
            </a:pPr>
            <a:r>
              <a:rPr lang="en" sz="2400">
                <a:solidFill>
                  <a:srgbClr val="535353"/>
                </a:solidFill>
                <a:latin typeface="Trebuchet MS"/>
                <a:ea typeface="Trebuchet MS"/>
                <a:cs typeface="Trebuchet MS"/>
                <a:sym typeface="Trebuchet MS"/>
              </a:rPr>
              <a:t>13. User can share a post.</a:t>
            </a:r>
          </a:p>
          <a:p>
            <a:pPr lvl="0" rtl="0">
              <a:spcBef>
                <a:spcPts val="0"/>
              </a:spcBef>
              <a:buNone/>
            </a:pPr>
            <a:r>
              <a:rPr lang="en" sz="2400">
                <a:solidFill>
                  <a:srgbClr val="535353"/>
                </a:solidFill>
                <a:latin typeface="Trebuchet MS"/>
                <a:ea typeface="Trebuchet MS"/>
                <a:cs typeface="Trebuchet MS"/>
                <a:sym typeface="Trebuchet MS"/>
              </a:rPr>
              <a:t>14. User get autocomplete search when searching by post.</a:t>
            </a:r>
          </a:p>
          <a:p>
            <a:pPr lvl="0" rtl="0">
              <a:spcBef>
                <a:spcPts val="0"/>
              </a:spcBef>
              <a:buNone/>
            </a:pPr>
            <a:r>
              <a:rPr lang="en" sz="2400">
                <a:solidFill>
                  <a:srgbClr val="535353"/>
                </a:solidFill>
                <a:latin typeface="Trebuchet MS"/>
                <a:ea typeface="Trebuchet MS"/>
                <a:cs typeface="Trebuchet MS"/>
                <a:sym typeface="Trebuchet MS"/>
              </a:rPr>
              <a:t>15. User can only modify his/her own data and is prevented from modifying others’.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382150" y="69400"/>
            <a:ext cx="8079299" cy="704399"/>
          </a:xfrm>
          <a:prstGeom prst="rect">
            <a:avLst/>
          </a:prstGeom>
        </p:spPr>
        <p:txBody>
          <a:bodyPr anchorCtr="0" anchor="b" bIns="91425" lIns="91425" rIns="91425" tIns="91425">
            <a:noAutofit/>
          </a:bodyPr>
          <a:lstStyle/>
          <a:p>
            <a:pPr lvl="0" rtl="0">
              <a:spcBef>
                <a:spcPts val="0"/>
              </a:spcBef>
              <a:buNone/>
            </a:pPr>
            <a:r>
              <a:rPr lang="en"/>
              <a:t>System Implementation</a:t>
            </a:r>
          </a:p>
        </p:txBody>
      </p:sp>
      <p:sp>
        <p:nvSpPr>
          <p:cNvPr id="83" name="Shape 83"/>
          <p:cNvSpPr txBox="1"/>
          <p:nvPr>
            <p:ph idx="1" type="body"/>
          </p:nvPr>
        </p:nvSpPr>
        <p:spPr>
          <a:xfrm>
            <a:off x="382125" y="773799"/>
            <a:ext cx="8447999" cy="3840900"/>
          </a:xfrm>
          <a:prstGeom prst="rect">
            <a:avLst/>
          </a:prstGeom>
        </p:spPr>
        <p:txBody>
          <a:bodyPr anchorCtr="0" anchor="t" bIns="91425" lIns="91425" rIns="91425" tIns="91425">
            <a:noAutofit/>
          </a:bodyPr>
          <a:lstStyle/>
          <a:p>
            <a:pPr lvl="0" rtl="0">
              <a:spcBef>
                <a:spcPts val="0"/>
              </a:spcBef>
              <a:buNone/>
            </a:pPr>
            <a:r>
              <a:rPr lang="en" sz="2400">
                <a:solidFill>
                  <a:srgbClr val="535353"/>
                </a:solidFill>
                <a:latin typeface="Trebuchet MS"/>
                <a:ea typeface="Trebuchet MS"/>
                <a:cs typeface="Trebuchet MS"/>
                <a:sym typeface="Trebuchet MS"/>
              </a:rPr>
              <a:t>Frontend:</a:t>
            </a:r>
          </a:p>
          <a:p>
            <a:pPr lvl="0" rtl="0">
              <a:spcBef>
                <a:spcPts val="0"/>
              </a:spcBef>
              <a:buNone/>
            </a:pPr>
            <a:r>
              <a:rPr lang="en" sz="2400">
                <a:solidFill>
                  <a:srgbClr val="535353"/>
                </a:solidFill>
                <a:latin typeface="Trebuchet MS"/>
                <a:ea typeface="Trebuchet MS"/>
                <a:cs typeface="Trebuchet MS"/>
                <a:sym typeface="Trebuchet MS"/>
              </a:rPr>
              <a:t>16. User can only see published post of users being followed in the main page.</a:t>
            </a:r>
          </a:p>
          <a:p>
            <a:pPr lvl="0" rtl="0">
              <a:spcBef>
                <a:spcPts val="0"/>
              </a:spcBef>
              <a:buNone/>
            </a:pPr>
            <a:r>
              <a:rPr lang="en" sz="2400">
                <a:solidFill>
                  <a:srgbClr val="535353"/>
                </a:solidFill>
                <a:latin typeface="Trebuchet MS"/>
                <a:ea typeface="Trebuchet MS"/>
                <a:cs typeface="Trebuchet MS"/>
                <a:sym typeface="Trebuchet MS"/>
              </a:rPr>
              <a:t>17. User can share location using Google map API when publishing a post.</a:t>
            </a:r>
          </a:p>
          <a:p>
            <a:pPr lvl="0" rtl="0">
              <a:spcBef>
                <a:spcPts val="0"/>
              </a:spcBef>
              <a:buNone/>
            </a:pPr>
            <a:r>
              <a:rPr lang="en" sz="2400">
                <a:solidFill>
                  <a:srgbClr val="535353"/>
                </a:solidFill>
                <a:latin typeface="Trebuchet MS"/>
                <a:ea typeface="Trebuchet MS"/>
                <a:cs typeface="Trebuchet MS"/>
                <a:sym typeface="Trebuchet MS"/>
              </a:rPr>
              <a:t>18. User can see a list of “People you may follow” on home page.</a:t>
            </a:r>
          </a:p>
          <a:p>
            <a:pPr lvl="0" rtl="0">
              <a:spcBef>
                <a:spcPts val="0"/>
              </a:spcBef>
              <a:buNone/>
            </a:pPr>
            <a:r>
              <a:rPr lang="en" sz="2400">
                <a:solidFill>
                  <a:srgbClr val="535353"/>
                </a:solidFill>
                <a:latin typeface="Trebuchet MS"/>
                <a:ea typeface="Trebuchet MS"/>
                <a:cs typeface="Trebuchet MS"/>
                <a:sym typeface="Trebuchet MS"/>
              </a:rPr>
              <a:t>19. Implemented API call retry mechanism in the case of network failure to enhance fault-tolerance.</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