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07.png"/><Relationship Id="rId5" Type="http://schemas.openxmlformats.org/officeDocument/2006/relationships/image" Target="../media/image10.png"/><Relationship Id="rId6" Type="http://schemas.openxmlformats.org/officeDocument/2006/relationships/image" Target="../media/image04.jpg"/><Relationship Id="rId7" Type="http://schemas.openxmlformats.org/officeDocument/2006/relationships/image" Target="../media/image02.png"/><Relationship Id="rId8" Type="http://schemas.openxmlformats.org/officeDocument/2006/relationships/image" Target="../media/image0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168075"/>
            <a:ext cx="8128199" cy="158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Service-­Oriented Scientific Collaboration Social Network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- Xunrong Li, Teng Fu, Xiaofen Liu, Dacheng Wen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71900" y="49775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System Implementation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874" l="0" r="0" t="874"/>
          <a:stretch/>
        </p:blipFill>
        <p:spPr>
          <a:xfrm>
            <a:off x="471900" y="1818225"/>
            <a:ext cx="3618750" cy="30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71900" y="48945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System Implementation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25" y="1797100"/>
            <a:ext cx="5607175" cy="31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71900" y="47280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System Implementation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Many to Many Relationship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following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Post sharing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Post liking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71900" y="44787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System Implementation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Additional Feature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12" y="2401762"/>
            <a:ext cx="70008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4728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Challenge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Stack overflow when converting object to JSON (Many to many).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Solution: Add annotation and Exclusion Strategy to avoid infinite loop.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Ajax: search posts without refreshing pages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Upload profile image from front-end directly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enable to CORS filter by setting Globals configuration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71900" y="48945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Demo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>
            <a:hlinkClick/>
          </p:cNvPr>
          <p:cNvSpPr/>
          <p:nvPr/>
        </p:nvSpPr>
        <p:spPr>
          <a:xfrm>
            <a:off x="2420275" y="50362"/>
            <a:ext cx="6723725" cy="5042774"/>
          </a:xfrm>
          <a:prstGeom prst="rect">
            <a:avLst/>
          </a:prstGeom>
          <a:blipFill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71900" y="50607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Future Work 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More advanced features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Post photos, video, links and other media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Support @ function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Support new posts and new message notifications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Polished User Interface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Enable User to customize themes for their profile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Unit tests &amp; Integration Tests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Q&amp;A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60950" y="50605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Roadmap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54475" y="1835500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Related Work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Implementation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60950" y="200575"/>
            <a:ext cx="8222100" cy="1297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" sz="1900"/>
              <a:t>This social network is designed to be used by the researchers in NASA to connect themselves to others.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" sz="1900"/>
              <a:t>A researcher is able to follow other researchers and be followed by others as well.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" sz="1900"/>
              <a:t>A researcher is able to publish a text post with or without current location, and also able to share others’ posts.</a:t>
            </a:r>
          </a:p>
          <a:p>
            <a:pPr indent="-349250" lvl="0" marL="457200" rtl="0">
              <a:spcBef>
                <a:spcPts val="0"/>
              </a:spcBef>
              <a:buSzPct val="100000"/>
            </a:pPr>
            <a:r>
              <a:rPr lang="en" sz="1900"/>
              <a:t>A post can be commented and liked.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NASA needs a social network to be used internally as a way for the communication among the researchers in order to facilitate the development of scientific researches.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55895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Related Work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Functionalities of popular social network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Like, Share, Comment, Private post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Following and unfollow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Search and autocomplete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Extra features (add France flag as extra layer)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3150" y="3318950"/>
            <a:ext cx="1206074" cy="120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9125" y="3372275"/>
            <a:ext cx="1072075" cy="10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71900" y="48115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Related Work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Design and layout of popular social website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300" y="2488286"/>
            <a:ext cx="4189323" cy="22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373" y="2488286"/>
            <a:ext cx="1753149" cy="207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60950" y="44787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System Design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123" y="3072615"/>
            <a:ext cx="1658547" cy="86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9044" y="4166778"/>
            <a:ext cx="2362205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4525" y="3937443"/>
            <a:ext cx="1219199" cy="1005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1237" y="1798850"/>
            <a:ext cx="1056750" cy="16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8475" y="1762625"/>
            <a:ext cx="1005849" cy="100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81303" y="2011350"/>
            <a:ext cx="1255296" cy="11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60950" y="45620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System Design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Frontend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Model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User, Post, Comment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View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index, login, signup, createSuccess, home, index, other, search, topPosts, etc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Controller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UserController, PostController, MainController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71900" y="464500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System Design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Backend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Model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User, Post, Comment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View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Empty since backend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Controller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UserController, PostController, CommentController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