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02727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09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1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3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12006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3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68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82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622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47197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758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5525C36-7C82-4AF5-A453-9F75D16DE4F9}" type="datetimeFigureOut">
              <a:rPr lang="ru-RU" smtClean="0"/>
              <a:t>26.02.2025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9A00809D-DDC6-41B0-8A93-5A15E30380F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47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rtualbox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96C49F-788F-F59F-E236-4B8D3ED57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ЛАБОРАТОРНАЯ РАБОТА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C90576-882D-828E-4794-96A26C996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2926" y="4581922"/>
            <a:ext cx="2990463" cy="108623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Операционные системы</a:t>
            </a:r>
          </a:p>
          <a:p>
            <a:pPr marL="0" indent="0">
              <a:buNone/>
            </a:pPr>
            <a:r>
              <a:rPr lang="ru-RU" dirty="0"/>
              <a:t>Чали Мутале</a:t>
            </a:r>
          </a:p>
          <a:p>
            <a:pPr marL="0" indent="0">
              <a:buNone/>
            </a:pPr>
            <a:r>
              <a:rPr lang="ru-RU" dirty="0"/>
              <a:t>НКАбд-05-24</a:t>
            </a:r>
          </a:p>
          <a:p>
            <a:pPr marL="0" indent="0">
              <a:buNone/>
            </a:pPr>
            <a:r>
              <a:rPr lang="ru-RU" dirty="0"/>
              <a:t>1032239667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708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327CD-EB29-BA81-A69C-ACB37958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  <a:t>Цель работы</a:t>
            </a:r>
            <a:br>
              <a:rPr lang="ru-RU" b="0" i="0" dirty="0">
                <a:solidFill>
                  <a:srgbClr val="212529"/>
                </a:solidFill>
                <a:effectLst/>
                <a:latin typeface="Open Sans" panose="020F050202020403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FDCD4-59CC-38B2-7038-897FA445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Целью данной работы является приобретение практических навыков установки операционной системы на виртуальную машину, настройки минимально необходимых для дальнейшей работы сервисов.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1909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327CD-EB29-BA81-A69C-ACB37958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FDCD4-59CC-38B2-7038-897FA445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Лабораторная работа подразумевает установку на виртуальную машину VirtualBox (</a:t>
            </a:r>
            <a:r>
              <a:rPr lang="ru-RU" b="0" i="0" u="none" strike="noStrike" dirty="0">
                <a:solidFill>
                  <a:srgbClr val="0079C1"/>
                </a:solidFill>
                <a:effectLst/>
                <a:latin typeface="Open Sans" panose="020B0606030504020204" pitchFamily="34" charset="0"/>
                <a:hlinkClick r:id="rId2"/>
              </a:rPr>
              <a:t>https://www.virtualbox.org/</a:t>
            </a:r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) операционной системы Linux (дистрибутив Fedora).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79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FB224-2437-494A-67E4-1894216F2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0737"/>
            <a:ext cx="9601200" cy="1618247"/>
          </a:xfrm>
        </p:spPr>
        <p:txBody>
          <a:bodyPr>
            <a:normAutofit fontScale="90000"/>
          </a:bodyPr>
          <a:lstStyle/>
          <a:p>
            <a:r>
              <a:rPr kumimoji="0" lang="ru-RU" altLang="ru-RU" sz="4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При выполнении работ следует придерживаться следующих правил именования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AF78DF-84E2-A4FE-987E-8F6D264F5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Пользователь внутри виртуальной машины должен иметь имя, совпадающее с учётной записью студента, выполняющего лабораторную работу.</a:t>
            </a:r>
          </a:p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Имя хоста вашей виртуальной машины должно совпадать с учётной записью студента, выполняющего лабораторную работу.</a:t>
            </a:r>
          </a:p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Имя виртуальной машины должно совпадать с учётной записью студента, выполняющего лабораторную работу.</a:t>
            </a:r>
          </a:p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В дисплейных классах вы можете посмотреть имя вашей учётной записи, набрав в терминале команду: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      id -un</a:t>
            </a:r>
            <a:endParaRPr lang="ru-RU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82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28FDCD4-59CC-38B2-7038-897FA445E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77516"/>
            <a:ext cx="9601200" cy="5289884"/>
          </a:xfrm>
        </p:spPr>
        <p:txBody>
          <a:bodyPr/>
          <a:lstStyle/>
          <a:p>
            <a:r>
              <a:rPr lang="ru-RU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При установке на своей технике необходимо использовать имя вашей учётной записи дисплейных классов. Например, если студента зовут Остап Сулейманович Бендер, то его учётная запись имеет вид</a:t>
            </a:r>
            <a:r>
              <a:rPr 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Open Sans" panose="020B0606030504020204" pitchFamily="34" charset="0"/>
              </a:rPr>
              <a:t>osbender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012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0327CD-EB29-BA81-A69C-ACB37958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выполнения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FDCD4-59CC-38B2-7038-897FA445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разделе выбора программ укажите в качестве базового окружения Сервер с GUI, а в качестве дополнения — Средства разработки</a:t>
            </a:r>
          </a:p>
          <a:p>
            <a:r>
              <a:rPr lang="ru-RU" dirty="0"/>
              <a:t>﻿﻿Отключите KDUMP.</a:t>
            </a:r>
          </a:p>
          <a:p>
            <a:r>
              <a:rPr lang="ru-RU" dirty="0"/>
              <a:t>﻿﻿Место установки ОС оставьте без изменения.</a:t>
            </a:r>
          </a:p>
          <a:p>
            <a:r>
              <a:rPr lang="ru-RU" dirty="0"/>
              <a:t>﻿﻿Включите сетевое соединение и в качестве имени узла укажитеимя_пользователя.localdomain.</a:t>
            </a:r>
          </a:p>
          <a:p>
            <a:r>
              <a:rPr lang="ru-RU" dirty="0"/>
              <a:t>﻿﻿Установите пароль для root и пользователя с правами администратора</a:t>
            </a:r>
          </a:p>
          <a:p>
            <a:r>
              <a:rPr lang="ru-RU" dirty="0"/>
              <a:t>﻿﻿После завершения установки операционной системы корректно перезапустите виртуальную машину и примите условия лицензии</a:t>
            </a:r>
          </a:p>
        </p:txBody>
      </p:sp>
    </p:spTree>
    <p:extLst>
      <p:ext uri="{BB962C8B-B14F-4D97-AF65-F5344CB8AC3E}">
        <p14:creationId xmlns:p14="http://schemas.microsoft.com/office/powerpoint/2010/main" val="166750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92853B-A895-A930-D482-F94120B1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4A1ADA-B9E5-76AB-3E14-C31840FCF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Войдите в ОС под заданной вами при установке учетной записью. В меня Устройства виртуальной машины необходимо подключить образ диска дополнения гостевого ОС, при необходимости введите пароль пользователя ROOT</a:t>
            </a:r>
          </a:p>
        </p:txBody>
      </p:sp>
    </p:spTree>
    <p:extLst>
      <p:ext uri="{BB962C8B-B14F-4D97-AF65-F5344CB8AC3E}">
        <p14:creationId xmlns:p14="http://schemas.microsoft.com/office/powerpoint/2010/main" val="3674117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B133B-3644-0E65-78CE-FD6690C0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06D95-4D62-0126-CEEE-AE9DFBC74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загрузки дополнений нажмите Return или Enter и корректно перезагрузите виртуальную машину.</a:t>
            </a:r>
          </a:p>
        </p:txBody>
      </p:sp>
    </p:spTree>
    <p:extLst>
      <p:ext uri="{BB962C8B-B14F-4D97-AF65-F5344CB8AC3E}">
        <p14:creationId xmlns:p14="http://schemas.microsoft.com/office/powerpoint/2010/main" val="302121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4E2CD-B82C-9477-9016-CDD977143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FF067-705C-9000-EF5E-170632676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Мы приобрели практические навыки установки операционной системы на виртуальную машину, так же получили навыки настройки минимально необходимых функций для дальнейшего работы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399536277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88</TotalTime>
  <Words>305</Words>
  <Application>Microsoft Office PowerPoint</Application>
  <PresentationFormat>Широкоэкранный</PresentationFormat>
  <Paragraphs>26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Franklin Gothic Book</vt:lpstr>
      <vt:lpstr>Open Sans</vt:lpstr>
      <vt:lpstr>Уголки</vt:lpstr>
      <vt:lpstr>ЛАБОРАТОРНАЯ РАБОТА 1</vt:lpstr>
      <vt:lpstr>Цель работы </vt:lpstr>
      <vt:lpstr>Презентация PowerPoint</vt:lpstr>
      <vt:lpstr>При выполнении работ следует придерживаться следующих правил именования</vt:lpstr>
      <vt:lpstr>Презентация PowerPoint</vt:lpstr>
      <vt:lpstr>Этапы выполнения работы</vt:lpstr>
      <vt:lpstr>Презентация PowerPoint</vt:lpstr>
      <vt:lpstr>Презентация PowerPoint</vt:lpstr>
      <vt:lpstr>Вывод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Чали Мутале</dc:creator>
  <cp:lastModifiedBy>Чали Мутале</cp:lastModifiedBy>
  <cp:revision>1</cp:revision>
  <dcterms:created xsi:type="dcterms:W3CDTF">2025-02-25T11:56:54Z</dcterms:created>
  <dcterms:modified xsi:type="dcterms:W3CDTF">2025-02-25T21:38:34Z</dcterms:modified>
</cp:coreProperties>
</file>