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93" r:id="rId25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451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236474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5397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5397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5397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5397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5397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809019"/>
            <a:ext cx="2832735" cy="210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1358" y="996534"/>
            <a:ext cx="3197225" cy="1212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2178" y="2992618"/>
            <a:ext cx="229870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53975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kutaipa.github.io/ru/" TargetMode="External"/><Relationship Id="rId2" Type="http://schemas.openxmlformats.org/officeDocument/2006/relationships/hyperlink" Target="mailto:1032239009@rudn.r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09019"/>
            <a:ext cx="283273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dirty="0"/>
              <a:t>Трети</a:t>
            </a:r>
            <a:r>
              <a:rPr dirty="0"/>
              <a:t>й</a:t>
            </a:r>
            <a:r>
              <a:rPr spc="80" dirty="0"/>
              <a:t> </a:t>
            </a:r>
            <a:r>
              <a:rPr dirty="0"/>
              <a:t>этап</a:t>
            </a:r>
            <a:r>
              <a:rPr spc="85" dirty="0"/>
              <a:t> </a:t>
            </a:r>
            <a:r>
              <a:rPr dirty="0"/>
              <a:t>индивидуального</a:t>
            </a:r>
            <a:r>
              <a:rPr spc="85" dirty="0"/>
              <a:t> </a:t>
            </a:r>
            <a:r>
              <a:rPr spc="-10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14077"/>
            <a:ext cx="196215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Добавление</a:t>
            </a:r>
            <a:r>
              <a:rPr sz="10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достижения</a:t>
            </a:r>
            <a:r>
              <a:rPr sz="10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2373A"/>
                </a:solidFill>
                <a:latin typeface="Microsoft Sans Serif"/>
                <a:cs typeface="Microsoft Sans Serif"/>
              </a:rPr>
              <a:t>к</a:t>
            </a:r>
            <a:r>
              <a:rPr sz="10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сайту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12944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294" y="1714761"/>
            <a:ext cx="2342515" cy="690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1310">
              <a:lnSpc>
                <a:spcPct val="155500"/>
              </a:lnSpc>
              <a:spcBef>
                <a:spcPts val="100"/>
              </a:spcBef>
            </a:pPr>
            <a:r>
              <a:rPr lang="ru-RU"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Мутале Ч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.</a:t>
            </a:r>
            <a:r>
              <a:rPr sz="850" spc="5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endParaRPr lang="ru-RU" sz="850" spc="500" dirty="0">
              <a:solidFill>
                <a:srgbClr val="22373A"/>
              </a:solidFill>
              <a:latin typeface="Microsoft Sans Serif"/>
              <a:cs typeface="Microsoft Sans Serif"/>
            </a:endParaRPr>
          </a:p>
          <a:p>
            <a:pPr marL="12700" marR="1591310">
              <a:lnSpc>
                <a:spcPct val="155500"/>
              </a:lnSpc>
              <a:spcBef>
                <a:spcPts val="100"/>
              </a:spcBef>
            </a:pPr>
            <a:r>
              <a:rPr lang="ru-RU" sz="850" spc="-85" dirty="0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sz="850" spc="-85" dirty="0">
                <a:solidFill>
                  <a:srgbClr val="22373A"/>
                </a:solidFill>
                <a:latin typeface="Microsoft Sans Serif"/>
                <a:cs typeface="Microsoft Sans Serif"/>
              </a:rPr>
              <a:t>1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апреля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60" dirty="0">
                <a:solidFill>
                  <a:srgbClr val="22373A"/>
                </a:solidFill>
                <a:latin typeface="Microsoft Sans Serif"/>
                <a:cs typeface="Microsoft Sans Serif"/>
              </a:rPr>
              <a:t>202</a:t>
            </a:r>
            <a:r>
              <a:rPr lang="ru-RU" sz="850" spc="-60" dirty="0">
                <a:solidFill>
                  <a:srgbClr val="22373A"/>
                </a:solidFill>
                <a:latin typeface="Microsoft Sans Serif"/>
                <a:cs typeface="Microsoft Sans Serif"/>
              </a:rPr>
              <a:t>5</a:t>
            </a: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Российский</a:t>
            </a:r>
            <a:r>
              <a:rPr sz="65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университет</a:t>
            </a:r>
            <a:r>
              <a:rPr sz="65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дружбы</a:t>
            </a:r>
            <a:r>
              <a:rPr sz="65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народов,</a:t>
            </a:r>
            <a:r>
              <a:rPr sz="65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Москва,</a:t>
            </a:r>
            <a:r>
              <a:rPr sz="65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Россия</a:t>
            </a:r>
            <a:endParaRPr sz="6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9435" y="2997946"/>
            <a:ext cx="1822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1/18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20199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Добавить</a:t>
            </a:r>
            <a:r>
              <a:rPr sz="1000" spc="7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информацию</a:t>
            </a:r>
            <a:r>
              <a:rPr sz="1000" spc="7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об</a:t>
            </a:r>
            <a:r>
              <a:rPr sz="1000" spc="7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опыте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560320" cy="5080"/>
            </a:xfrm>
            <a:custGeom>
              <a:avLst/>
              <a:gdLst/>
              <a:ahLst/>
              <a:cxnLst/>
              <a:rect l="l" t="t" r="r" b="b"/>
              <a:pathLst>
                <a:path w="2560320" h="5079">
                  <a:moveTo>
                    <a:pt x="0" y="5060"/>
                  </a:moveTo>
                  <a:lnTo>
                    <a:pt x="0" y="0"/>
                  </a:lnTo>
                  <a:lnTo>
                    <a:pt x="2560022" y="0"/>
                  </a:lnTo>
                  <a:lnTo>
                    <a:pt x="256002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94" y="460828"/>
            <a:ext cx="353504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10" dirty="0"/>
              <a:t>Я</a:t>
            </a:r>
            <a:r>
              <a:rPr sz="900" spc="55" dirty="0"/>
              <a:t> </a:t>
            </a:r>
            <a:r>
              <a:rPr sz="900" dirty="0" err="1"/>
              <a:t>заменил</a:t>
            </a:r>
            <a:r>
              <a:rPr sz="900" spc="55" dirty="0"/>
              <a:t> </a:t>
            </a:r>
            <a:r>
              <a:rPr sz="900" dirty="0"/>
              <a:t>существующую</a:t>
            </a:r>
            <a:r>
              <a:rPr sz="900" spc="55" dirty="0"/>
              <a:t> </a:t>
            </a:r>
            <a:r>
              <a:rPr sz="900" dirty="0"/>
              <a:t>информфцию</a:t>
            </a:r>
            <a:r>
              <a:rPr sz="900" spc="60" dirty="0"/>
              <a:t> </a:t>
            </a:r>
            <a:r>
              <a:rPr sz="900" dirty="0"/>
              <a:t>на</a:t>
            </a:r>
            <a:r>
              <a:rPr sz="900" spc="55" dirty="0"/>
              <a:t> </a:t>
            </a:r>
            <a:r>
              <a:rPr sz="900" dirty="0"/>
              <a:t>свою</a:t>
            </a:r>
            <a:r>
              <a:rPr sz="900" spc="55" dirty="0"/>
              <a:t> </a:t>
            </a:r>
            <a:r>
              <a:rPr sz="900" spc="-10" dirty="0"/>
              <a:t>собственную:</a:t>
            </a:r>
            <a:endParaRPr sz="900" dirty="0"/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25" y="1047693"/>
            <a:ext cx="3527969" cy="18714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8/18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</a:rPr>
              <a:t>Добавить</a:t>
            </a:r>
            <a:r>
              <a:rPr sz="1000" spc="70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информацию</a:t>
            </a:r>
            <a:r>
              <a:rPr sz="1000" spc="7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об</a:t>
            </a:r>
            <a:r>
              <a:rPr sz="1000" spc="70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опыте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23655"/>
            <a:ext cx="265620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локальном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сервере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проверил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изменении: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25" y="889703"/>
            <a:ext cx="3527884" cy="142628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82012" y="2482318"/>
            <a:ext cx="1796414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Microsoft Sans Serif"/>
                <a:cs typeface="Microsoft Sans Serif"/>
              </a:rPr>
              <a:t>7: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Проверка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добавление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опыта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9/18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</a:rPr>
              <a:t>Добавить</a:t>
            </a:r>
            <a:r>
              <a:rPr sz="1000" spc="6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информацию</a:t>
            </a:r>
            <a:r>
              <a:rPr sz="1000" spc="70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о</a:t>
            </a:r>
            <a:r>
              <a:rPr sz="1000" spc="70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достижениях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200400" cy="5080"/>
            </a:xfrm>
            <a:custGeom>
              <a:avLst/>
              <a:gdLst/>
              <a:ahLst/>
              <a:cxnLst/>
              <a:rect l="l" t="t" r="r" b="b"/>
              <a:pathLst>
                <a:path w="3200400" h="5079">
                  <a:moveTo>
                    <a:pt x="0" y="5060"/>
                  </a:moveTo>
                  <a:lnTo>
                    <a:pt x="0" y="0"/>
                  </a:lnTo>
                  <a:lnTo>
                    <a:pt x="3200050" y="0"/>
                  </a:lnTo>
                  <a:lnTo>
                    <a:pt x="320005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4561840" cy="386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том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же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файле,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где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добавил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информацию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об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опыте,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заменяю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информацию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Microsoft Sans Serif"/>
                <a:cs typeface="Microsoft Sans Serif"/>
              </a:rPr>
              <a:t>о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 достижениях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свою: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74" y="917673"/>
            <a:ext cx="3528081" cy="16623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94648" y="2746402"/>
            <a:ext cx="97091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8: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Достижения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10/18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3647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Добавить</a:t>
            </a:r>
            <a:r>
              <a:rPr sz="1000" spc="6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информацию</a:t>
            </a:r>
            <a:r>
              <a:rPr sz="1000" spc="7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</a:t>
            </a:r>
            <a:r>
              <a:rPr sz="1000" spc="7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достижениях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704408"/>
            <a:chOff x="0" y="358793"/>
            <a:chExt cx="5760085" cy="2704408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520440" cy="5080"/>
            </a:xfrm>
            <a:custGeom>
              <a:avLst/>
              <a:gdLst/>
              <a:ahLst/>
              <a:cxnLst/>
              <a:rect l="l" t="t" r="r" b="b"/>
              <a:pathLst>
                <a:path w="3520440" h="5079">
                  <a:moveTo>
                    <a:pt x="0" y="5060"/>
                  </a:moveTo>
                  <a:lnTo>
                    <a:pt x="0" y="0"/>
                  </a:lnTo>
                  <a:lnTo>
                    <a:pt x="3520064" y="0"/>
                  </a:lnTo>
                  <a:lnTo>
                    <a:pt x="352006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36" y="405889"/>
              <a:ext cx="3528154" cy="265731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11/18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3674"/>
            <a:ext cx="2028189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Пост</a:t>
            </a:r>
            <a:r>
              <a:rPr sz="1200" spc="2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по</a:t>
            </a:r>
            <a:r>
              <a:rPr sz="1200" spc="2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прошедщей</a:t>
            </a:r>
            <a:r>
              <a:rPr sz="1200" spc="2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неделе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5827"/>
            <a:ext cx="2588260" cy="5080"/>
            <a:chOff x="1586191" y="1665827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582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5827"/>
              <a:ext cx="1581785" cy="5080"/>
            </a:xfrm>
            <a:custGeom>
              <a:avLst/>
              <a:gdLst/>
              <a:ahLst/>
              <a:cxnLst/>
              <a:rect l="l" t="t" r="r" b="b"/>
              <a:pathLst>
                <a:path w="1581785" h="5080">
                  <a:moveTo>
                    <a:pt x="0" y="5060"/>
                  </a:moveTo>
                  <a:lnTo>
                    <a:pt x="0" y="0"/>
                  </a:lnTo>
                  <a:lnTo>
                    <a:pt x="1581342" y="0"/>
                  </a:lnTo>
                  <a:lnTo>
                    <a:pt x="15813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</a:rPr>
              <a:t>Пост</a:t>
            </a:r>
            <a:r>
              <a:rPr sz="1000" spc="20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по</a:t>
            </a:r>
            <a:r>
              <a:rPr sz="1000" spc="2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прошедщей</a:t>
            </a:r>
            <a:r>
              <a:rPr sz="1000" spc="20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неделе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840479" cy="5080"/>
            </a:xfrm>
            <a:custGeom>
              <a:avLst/>
              <a:gdLst/>
              <a:ahLst/>
              <a:cxnLst/>
              <a:rect l="l" t="t" r="r" b="b"/>
              <a:pathLst>
                <a:path w="3840479" h="5079">
                  <a:moveTo>
                    <a:pt x="0" y="5060"/>
                  </a:moveTo>
                  <a:lnTo>
                    <a:pt x="0" y="0"/>
                  </a:lnTo>
                  <a:lnTo>
                    <a:pt x="3840078" y="0"/>
                  </a:lnTo>
                  <a:lnTo>
                    <a:pt x="384007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30500"/>
            <a:ext cx="447357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1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создал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папку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lastweekofMarch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ней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вставил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фотографию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index.md: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910" y="1013442"/>
            <a:ext cx="3528205" cy="11852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74785" y="2381925"/>
            <a:ext cx="121094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10: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Создание</a:t>
            </a:r>
            <a:r>
              <a:rPr sz="85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папки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6941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Пост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по</a:t>
            </a:r>
            <a:r>
              <a:rPr sz="1000" spc="2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прошедщей</a:t>
            </a:r>
            <a:r>
              <a:rPr sz="1000" spc="2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неделе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160520" cy="5080"/>
            </a:xfrm>
            <a:custGeom>
              <a:avLst/>
              <a:gdLst/>
              <a:ahLst/>
              <a:cxnLst/>
              <a:rect l="l" t="t" r="r" b="b"/>
              <a:pathLst>
                <a:path w="4160520" h="5079">
                  <a:moveTo>
                    <a:pt x="0" y="5060"/>
                  </a:moveTo>
                  <a:lnTo>
                    <a:pt x="0" y="0"/>
                  </a:lnTo>
                  <a:lnTo>
                    <a:pt x="4160092" y="0"/>
                  </a:lnTo>
                  <a:lnTo>
                    <a:pt x="416009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015551"/>
            <a:ext cx="214947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Затем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редактировал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index.md: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8397" y="1281569"/>
            <a:ext cx="1163244" cy="64250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95880" y="2090422"/>
            <a:ext cx="156845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75" dirty="0">
                <a:solidFill>
                  <a:srgbClr val="22373A"/>
                </a:solidFill>
                <a:latin typeface="Microsoft Sans Serif"/>
                <a:cs typeface="Microsoft Sans Serif"/>
              </a:rPr>
              <a:t>11:</a:t>
            </a:r>
            <a:r>
              <a:rPr sz="8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Редактирование</a:t>
            </a:r>
            <a:r>
              <a:rPr sz="85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файла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17449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Пост</a:t>
            </a:r>
            <a:r>
              <a:rPr sz="1200" spc="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на</a:t>
            </a:r>
            <a:r>
              <a:rPr sz="1200" spc="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тему</a:t>
            </a:r>
            <a:r>
              <a:rPr sz="1200" spc="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по</a:t>
            </a:r>
            <a:r>
              <a:rPr sz="1200" spc="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выбору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1869439" cy="5080"/>
            </a:xfrm>
            <a:custGeom>
              <a:avLst/>
              <a:gdLst/>
              <a:ahLst/>
              <a:cxnLst/>
              <a:rect l="l" t="t" r="r" b="b"/>
              <a:pathLst>
                <a:path w="1869439" h="5080">
                  <a:moveTo>
                    <a:pt x="0" y="5060"/>
                  </a:moveTo>
                  <a:lnTo>
                    <a:pt x="0" y="0"/>
                  </a:lnTo>
                  <a:lnTo>
                    <a:pt x="1868867" y="0"/>
                  </a:lnTo>
                  <a:lnTo>
                    <a:pt x="186886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</a:rPr>
              <a:t>Пост</a:t>
            </a:r>
            <a:r>
              <a:rPr sz="1000" spc="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на</a:t>
            </a:r>
            <a:r>
              <a:rPr sz="1000" spc="10" dirty="0">
                <a:solidFill>
                  <a:srgbClr val="F9F9F9"/>
                </a:solidFill>
              </a:rPr>
              <a:t> </a:t>
            </a:r>
            <a:r>
              <a:rPr sz="1000" spc="-20" dirty="0">
                <a:solidFill>
                  <a:srgbClr val="F9F9F9"/>
                </a:solidFill>
              </a:rPr>
              <a:t>тему</a:t>
            </a:r>
            <a:r>
              <a:rPr sz="1000" spc="10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по</a:t>
            </a:r>
            <a:r>
              <a:rPr sz="1000" spc="5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выбору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480560" cy="5080"/>
            </a:xfrm>
            <a:custGeom>
              <a:avLst/>
              <a:gdLst/>
              <a:ahLst/>
              <a:cxnLst/>
              <a:rect l="l" t="t" r="r" b="b"/>
              <a:pathLst>
                <a:path w="4480560" h="5079">
                  <a:moveTo>
                    <a:pt x="0" y="5060"/>
                  </a:moveTo>
                  <a:lnTo>
                    <a:pt x="0" y="0"/>
                  </a:lnTo>
                  <a:lnTo>
                    <a:pt x="4480018" y="0"/>
                  </a:lnTo>
                  <a:lnTo>
                    <a:pt x="448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47823"/>
            <a:ext cx="439864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1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создал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папку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Markdown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ней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вставил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фотографию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markdown.md: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923" y="837179"/>
            <a:ext cx="3528194" cy="153773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12569" y="2564589"/>
            <a:ext cx="173545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12: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Создание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папки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markdown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</a:rPr>
              <a:t>Пост</a:t>
            </a:r>
            <a:r>
              <a:rPr sz="1000" spc="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на</a:t>
            </a:r>
            <a:r>
              <a:rPr sz="1000" spc="10" dirty="0">
                <a:solidFill>
                  <a:srgbClr val="F9F9F9"/>
                </a:solidFill>
              </a:rPr>
              <a:t> </a:t>
            </a:r>
            <a:r>
              <a:rPr sz="1000" spc="-20" dirty="0">
                <a:solidFill>
                  <a:srgbClr val="F9F9F9"/>
                </a:solidFill>
              </a:rPr>
              <a:t>тему</a:t>
            </a:r>
            <a:r>
              <a:rPr sz="1000" spc="10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по</a:t>
            </a:r>
            <a:r>
              <a:rPr sz="1000" spc="5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выбору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800600" cy="5080"/>
            </a:xfrm>
            <a:custGeom>
              <a:avLst/>
              <a:gdLst/>
              <a:ahLst/>
              <a:cxnLst/>
              <a:rect l="l" t="t" r="r" b="b"/>
              <a:pathLst>
                <a:path w="4800600" h="5079">
                  <a:moveTo>
                    <a:pt x="0" y="5060"/>
                  </a:moveTo>
                  <a:lnTo>
                    <a:pt x="0" y="0"/>
                  </a:lnTo>
                  <a:lnTo>
                    <a:pt x="4800032" y="0"/>
                  </a:lnTo>
                  <a:lnTo>
                    <a:pt x="48000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48483"/>
            <a:ext cx="241363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Затем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редактировал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markdown.md: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5406" y="1014516"/>
            <a:ext cx="1629175" cy="11766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24215" y="2357490"/>
            <a:ext cx="21120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13: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редактирование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файла markdown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Информация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144145" cy="5080"/>
            </a:xfrm>
            <a:custGeom>
              <a:avLst/>
              <a:gdLst/>
              <a:ahLst/>
              <a:cxnLst/>
              <a:rect l="l" t="t" r="r" b="b"/>
              <a:pathLst>
                <a:path w="144144" h="5080">
                  <a:moveTo>
                    <a:pt x="0" y="5060"/>
                  </a:moveTo>
                  <a:lnTo>
                    <a:pt x="0" y="0"/>
                  </a:lnTo>
                  <a:lnTo>
                    <a:pt x="143761" y="0"/>
                  </a:lnTo>
                  <a:lnTo>
                    <a:pt x="1437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</a:rPr>
              <a:t>Пост</a:t>
            </a:r>
            <a:r>
              <a:rPr sz="1000" spc="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на</a:t>
            </a:r>
            <a:r>
              <a:rPr sz="1000" spc="10" dirty="0">
                <a:solidFill>
                  <a:srgbClr val="F9F9F9"/>
                </a:solidFill>
              </a:rPr>
              <a:t> </a:t>
            </a:r>
            <a:r>
              <a:rPr sz="1000" spc="-20" dirty="0">
                <a:solidFill>
                  <a:srgbClr val="F9F9F9"/>
                </a:solidFill>
              </a:rPr>
              <a:t>тему</a:t>
            </a:r>
            <a:r>
              <a:rPr sz="1000" spc="10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по</a:t>
            </a:r>
            <a:r>
              <a:rPr sz="1000" spc="5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выбору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120640" cy="5080"/>
            </a:xfrm>
            <a:custGeom>
              <a:avLst/>
              <a:gdLst/>
              <a:ahLst/>
              <a:cxnLst/>
              <a:rect l="l" t="t" r="r" b="b"/>
              <a:pathLst>
                <a:path w="5120640" h="5079">
                  <a:moveTo>
                    <a:pt x="0" y="5060"/>
                  </a:moveTo>
                  <a:lnTo>
                    <a:pt x="0" y="0"/>
                  </a:lnTo>
                  <a:lnTo>
                    <a:pt x="5120046" y="0"/>
                  </a:lnTo>
                  <a:lnTo>
                    <a:pt x="512004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45727"/>
            <a:ext cx="265620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локальном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сервере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проверил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изменении: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0800" y="911761"/>
            <a:ext cx="2358377" cy="13821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34654" y="2460246"/>
            <a:ext cx="189103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22373A"/>
                </a:solidFill>
                <a:latin typeface="Microsoft Sans Serif"/>
                <a:cs typeface="Microsoft Sans Serif"/>
              </a:rPr>
              <a:t>14:</a:t>
            </a:r>
            <a:r>
              <a:rPr sz="80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Проверка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добавление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постов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3674"/>
            <a:ext cx="237236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Сохранение</a:t>
            </a:r>
            <a:r>
              <a:rPr sz="1200" spc="5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изменений</a:t>
            </a:r>
            <a:r>
              <a:rPr sz="1200" spc="5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на</a:t>
            </a:r>
            <a:r>
              <a:rPr sz="1200" spc="5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-2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сайте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5827"/>
            <a:ext cx="2588260" cy="5080"/>
            <a:chOff x="1586191" y="1665827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5827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5827"/>
              <a:ext cx="2300605" cy="5080"/>
            </a:xfrm>
            <a:custGeom>
              <a:avLst/>
              <a:gdLst/>
              <a:ahLst/>
              <a:cxnLst/>
              <a:rect l="l" t="t" r="r" b="b"/>
              <a:pathLst>
                <a:path w="2300604" h="5080">
                  <a:moveTo>
                    <a:pt x="0" y="5060"/>
                  </a:moveTo>
                  <a:lnTo>
                    <a:pt x="0" y="0"/>
                  </a:lnTo>
                  <a:lnTo>
                    <a:pt x="2300113" y="0"/>
                  </a:lnTo>
                  <a:lnTo>
                    <a:pt x="230011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</a:rPr>
              <a:t>Сохранение</a:t>
            </a:r>
            <a:r>
              <a:rPr sz="1000" spc="2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изменений</a:t>
            </a:r>
            <a:r>
              <a:rPr sz="1000" spc="30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на</a:t>
            </a:r>
            <a:r>
              <a:rPr sz="1000" spc="30" dirty="0">
                <a:solidFill>
                  <a:srgbClr val="F9F9F9"/>
                </a:solidFill>
              </a:rPr>
              <a:t> </a:t>
            </a:r>
            <a:r>
              <a:rPr sz="1000" spc="-20" dirty="0">
                <a:solidFill>
                  <a:srgbClr val="F9F9F9"/>
                </a:solidFill>
              </a:rPr>
              <a:t>сайте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440680" cy="5080"/>
            </a:xfrm>
            <a:custGeom>
              <a:avLst/>
              <a:gdLst/>
              <a:ahLst/>
              <a:cxnLst/>
              <a:rect l="l" t="t" r="r" b="b"/>
              <a:pathLst>
                <a:path w="5440680" h="5079">
                  <a:moveTo>
                    <a:pt x="0" y="5060"/>
                  </a:moveTo>
                  <a:lnTo>
                    <a:pt x="0" y="0"/>
                  </a:lnTo>
                  <a:lnTo>
                    <a:pt x="5440059" y="0"/>
                  </a:lnTo>
                  <a:lnTo>
                    <a:pt x="544005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76232"/>
            <a:ext cx="3481704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1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перенес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все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изменения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репозиторий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блога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моего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github: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923" y="1382315"/>
            <a:ext cx="3528140" cy="44101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51836" y="2229741"/>
            <a:ext cx="125666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 </a:t>
            </a:r>
            <a:r>
              <a:rPr sz="80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15: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blog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repository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</a:rPr>
              <a:t>Сохранение</a:t>
            </a:r>
            <a:r>
              <a:rPr sz="1000" spc="2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изменений</a:t>
            </a:r>
            <a:r>
              <a:rPr sz="1000" spc="30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на</a:t>
            </a:r>
            <a:r>
              <a:rPr sz="1000" spc="30" dirty="0">
                <a:solidFill>
                  <a:srgbClr val="F9F9F9"/>
                </a:solidFill>
              </a:rPr>
              <a:t> </a:t>
            </a:r>
            <a:r>
              <a:rPr sz="1000" spc="-20" dirty="0">
                <a:solidFill>
                  <a:srgbClr val="F9F9F9"/>
                </a:solidFill>
              </a:rPr>
              <a:t>сайте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84868"/>
            <a:ext cx="499046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1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переш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ё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каталог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public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перенес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все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изменения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репозиторий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сайта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моего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github: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1032" y="1150883"/>
            <a:ext cx="2577974" cy="903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68601" y="2221105"/>
            <a:ext cx="12230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 </a:t>
            </a:r>
            <a:r>
              <a:rPr sz="800" spc="-40" dirty="0">
                <a:solidFill>
                  <a:srgbClr val="22373A"/>
                </a:solidFill>
                <a:latin typeface="Microsoft Sans Serif"/>
                <a:cs typeface="Microsoft Sans Serif"/>
              </a:rPr>
              <a:t>16: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to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site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repository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85594" y="1661160"/>
            <a:ext cx="2588260" cy="5080"/>
            <a:chOff x="1585594" y="1661160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5594" y="1661160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2587637" y="5054"/>
                  </a:moveTo>
                  <a:lnTo>
                    <a:pt x="0" y="5054"/>
                  </a:lnTo>
                  <a:lnTo>
                    <a:pt x="0" y="0"/>
                  </a:lnTo>
                  <a:lnTo>
                    <a:pt x="2587637" y="0"/>
                  </a:lnTo>
                  <a:lnTo>
                    <a:pt x="2587637" y="5054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5594" y="1661160"/>
              <a:ext cx="129539" cy="5080"/>
            </a:xfrm>
            <a:custGeom>
              <a:avLst/>
              <a:gdLst/>
              <a:ahLst/>
              <a:cxnLst/>
              <a:rect l="l" t="t" r="r" b="b"/>
              <a:pathLst>
                <a:path w="129539" h="5080">
                  <a:moveTo>
                    <a:pt x="129387" y="5054"/>
                  </a:moveTo>
                  <a:lnTo>
                    <a:pt x="0" y="5054"/>
                  </a:lnTo>
                  <a:lnTo>
                    <a:pt x="0" y="0"/>
                  </a:lnTo>
                  <a:lnTo>
                    <a:pt x="129387" y="0"/>
                  </a:lnTo>
                  <a:lnTo>
                    <a:pt x="129387" y="5054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92300" y="1386200"/>
            <a:ext cx="2377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b="1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СПАСИБО ЗА ВНИМАНИЕ</a:t>
            </a:r>
            <a:endParaRPr sz="1200" b="1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5143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31" y="82852"/>
            <a:ext cx="67056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</a:rPr>
              <a:t>Докладчик</a:t>
            </a:r>
            <a:endParaRPr sz="1000"/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640080" cy="5080"/>
            </a:xfrm>
            <a:custGeom>
              <a:avLst/>
              <a:gdLst/>
              <a:ahLst/>
              <a:cxnLst/>
              <a:rect l="l" t="t" r="r" b="b"/>
              <a:pathLst>
                <a:path w="640080" h="5079">
                  <a:moveTo>
                    <a:pt x="0" y="5060"/>
                  </a:moveTo>
                  <a:lnTo>
                    <a:pt x="0" y="0"/>
                  </a:lnTo>
                  <a:lnTo>
                    <a:pt x="640027" y="0"/>
                  </a:lnTo>
                  <a:lnTo>
                    <a:pt x="64002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4935" indent="-102235">
              <a:lnSpc>
                <a:spcPct val="100000"/>
              </a:lnSpc>
              <a:spcBef>
                <a:spcPts val="570"/>
              </a:spcBef>
              <a:buChar char="•"/>
              <a:tabLst>
                <a:tab pos="114935" algn="l"/>
              </a:tabLst>
            </a:pPr>
            <a:r>
              <a:rPr lang="ru-RU" spc="-10" dirty="0"/>
              <a:t>Мутале Чали</a:t>
            </a:r>
            <a:endParaRPr spc="-10" dirty="0"/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dirty="0"/>
              <a:t>студентка</a:t>
            </a:r>
            <a:r>
              <a:rPr spc="-15" dirty="0"/>
              <a:t> </a:t>
            </a:r>
            <a:r>
              <a:rPr spc="-65" dirty="0"/>
              <a:t>НКА</a:t>
            </a:r>
            <a:r>
              <a:rPr spc="5" dirty="0"/>
              <a:t> </a:t>
            </a:r>
            <a:r>
              <a:rPr spc="-45" dirty="0"/>
              <a:t>0</a:t>
            </a:r>
            <a:r>
              <a:rPr lang="ru-RU" spc="-45" dirty="0"/>
              <a:t>5</a:t>
            </a:r>
            <a:r>
              <a:rPr spc="-45" dirty="0"/>
              <a:t>-</a:t>
            </a:r>
            <a:r>
              <a:rPr spc="-25" dirty="0"/>
              <a:t>2</a:t>
            </a:r>
            <a:r>
              <a:rPr lang="ru-RU" spc="-25" dirty="0"/>
              <a:t>4</a:t>
            </a:r>
            <a:endParaRPr spc="-25" dirty="0"/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pc="-10" dirty="0"/>
              <a:t>Факультет</a:t>
            </a:r>
            <a:r>
              <a:rPr spc="25" dirty="0"/>
              <a:t> </a:t>
            </a:r>
            <a:r>
              <a:rPr dirty="0"/>
              <a:t>физико-математических</a:t>
            </a:r>
            <a:r>
              <a:rPr spc="30" dirty="0"/>
              <a:t> </a:t>
            </a:r>
            <a:r>
              <a:rPr dirty="0"/>
              <a:t>и</a:t>
            </a:r>
            <a:r>
              <a:rPr spc="30" dirty="0"/>
              <a:t> </a:t>
            </a:r>
            <a:r>
              <a:rPr dirty="0"/>
              <a:t>естественных</a:t>
            </a:r>
            <a:r>
              <a:rPr spc="30" dirty="0"/>
              <a:t> </a:t>
            </a:r>
            <a:r>
              <a:rPr spc="-20" dirty="0"/>
              <a:t>наук</a:t>
            </a:r>
          </a:p>
          <a:p>
            <a:pPr marL="11493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14935" algn="l"/>
              </a:tabLst>
            </a:pPr>
            <a:r>
              <a:rPr dirty="0"/>
              <a:t>Российский</a:t>
            </a:r>
            <a:r>
              <a:rPr spc="60" dirty="0"/>
              <a:t> </a:t>
            </a:r>
            <a:r>
              <a:rPr dirty="0"/>
              <a:t>университет</a:t>
            </a:r>
            <a:r>
              <a:rPr spc="60" dirty="0"/>
              <a:t> </a:t>
            </a:r>
            <a:r>
              <a:rPr dirty="0"/>
              <a:t>дружбы</a:t>
            </a:r>
            <a:r>
              <a:rPr spc="60" dirty="0"/>
              <a:t> </a:t>
            </a:r>
            <a:r>
              <a:rPr spc="-10" dirty="0"/>
              <a:t>народов</a:t>
            </a:r>
          </a:p>
          <a:p>
            <a:pPr marL="11493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14935" algn="l"/>
              </a:tabLst>
            </a:pPr>
            <a:r>
              <a:rPr spc="-10" dirty="0">
                <a:hlinkClick r:id="rId2"/>
              </a:rPr>
              <a:t>1032239</a:t>
            </a:r>
            <a:r>
              <a:rPr lang="ru-RU" spc="-10" dirty="0">
                <a:hlinkClick r:id="rId2"/>
              </a:rPr>
              <a:t>667</a:t>
            </a:r>
            <a:r>
              <a:rPr spc="-10" dirty="0">
                <a:hlinkClick r:id="rId2"/>
              </a:rPr>
              <a:t>@rudn.ru</a:t>
            </a:r>
          </a:p>
          <a:p>
            <a:pPr marL="11493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14935" algn="l"/>
              </a:tabLst>
            </a:pPr>
            <a:r>
              <a:rPr spc="-10" dirty="0">
                <a:hlinkClick r:id="rId3"/>
              </a:rPr>
              <a:t>https://</a:t>
            </a:r>
            <a:r>
              <a:rPr lang="en-US" spc="-10" dirty="0">
                <a:hlinkClick r:id="rId3"/>
              </a:rPr>
              <a:t>cmutale-skept</a:t>
            </a:r>
            <a:r>
              <a:rPr spc="-10" dirty="0">
                <a:hlinkClick r:id="rId3"/>
              </a:rPr>
              <a:t>.github.io/ru/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65"/>
              </a:spcBef>
            </a:pPr>
            <a:r>
              <a:rPr spc="-20" dirty="0"/>
              <a:t>2/18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8150"/>
            <a:ext cx="147701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Список</a:t>
            </a:r>
            <a:r>
              <a:rPr sz="1200" spc="-5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достижения: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0302"/>
            <a:ext cx="2588260" cy="5080"/>
            <a:chOff x="1586191" y="1660302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0302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0302"/>
              <a:ext cx="287655" cy="5080"/>
            </a:xfrm>
            <a:custGeom>
              <a:avLst/>
              <a:gdLst/>
              <a:ahLst/>
              <a:cxnLst/>
              <a:rect l="l" t="t" r="r" b="b"/>
              <a:pathLst>
                <a:path w="287655" h="5080">
                  <a:moveTo>
                    <a:pt x="0" y="5060"/>
                  </a:moveTo>
                  <a:lnTo>
                    <a:pt x="0" y="0"/>
                  </a:lnTo>
                  <a:lnTo>
                    <a:pt x="287523" y="0"/>
                  </a:lnTo>
                  <a:lnTo>
                    <a:pt x="28752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</a:rPr>
              <a:t>Добавление</a:t>
            </a:r>
            <a:r>
              <a:rPr sz="1000" spc="5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информации</a:t>
            </a:r>
            <a:r>
              <a:rPr sz="1000" spc="5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о</a:t>
            </a:r>
            <a:r>
              <a:rPr sz="1000" spc="55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навыках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960119" cy="5080"/>
            </a:xfrm>
            <a:custGeom>
              <a:avLst/>
              <a:gdLst/>
              <a:ahLst/>
              <a:cxnLst/>
              <a:rect l="l" t="t" r="r" b="b"/>
              <a:pathLst>
                <a:path w="960119" h="5079">
                  <a:moveTo>
                    <a:pt x="0" y="5060"/>
                  </a:moveTo>
                  <a:lnTo>
                    <a:pt x="0" y="0"/>
                  </a:lnTo>
                  <a:lnTo>
                    <a:pt x="960041" y="0"/>
                  </a:lnTo>
                  <a:lnTo>
                    <a:pt x="96004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32303"/>
            <a:ext cx="507555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1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2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переш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ё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</a:t>
            </a:r>
            <a:r>
              <a:rPr sz="900" spc="2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2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какталог</a:t>
            </a:r>
            <a:r>
              <a:rPr sz="900" spc="2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~/work/blog/content/authors/admin</a:t>
            </a:r>
            <a:r>
              <a:rPr sz="900" spc="2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2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редактировала</a:t>
            </a:r>
            <a:r>
              <a:rPr sz="900" spc="2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sz="900" spc="2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_index.md: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6012" y="1199378"/>
            <a:ext cx="3527949" cy="8181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43251" y="2284948"/>
            <a:ext cx="107378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Microsoft Sans Serif"/>
                <a:cs typeface="Microsoft Sans Serif"/>
              </a:rPr>
              <a:t>1: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authors/admin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</a:rPr>
              <a:t>Добавление</a:t>
            </a:r>
            <a:r>
              <a:rPr sz="1000" spc="5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информации</a:t>
            </a:r>
            <a:r>
              <a:rPr sz="1000" spc="5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о</a:t>
            </a:r>
            <a:r>
              <a:rPr sz="1000" spc="55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навыках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280160" cy="5080"/>
            </a:xfrm>
            <a:custGeom>
              <a:avLst/>
              <a:gdLst/>
              <a:ahLst/>
              <a:cxnLst/>
              <a:rect l="l" t="t" r="r" b="b"/>
              <a:pathLst>
                <a:path w="1280160" h="5079">
                  <a:moveTo>
                    <a:pt x="0" y="5060"/>
                  </a:moveTo>
                  <a:lnTo>
                    <a:pt x="0" y="0"/>
                  </a:lnTo>
                  <a:lnTo>
                    <a:pt x="1280055" y="0"/>
                  </a:lnTo>
                  <a:lnTo>
                    <a:pt x="128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60828"/>
            <a:ext cx="228790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1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добавил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технические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навыки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хобби: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0588" y="719798"/>
            <a:ext cx="1618814" cy="185351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87689" y="2739646"/>
            <a:ext cx="138493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2: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Технические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навыки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222313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Добавление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информации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</a:t>
            </a:r>
            <a:r>
              <a:rPr sz="1000" spc="5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навыках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2171821"/>
            <a:chOff x="0" y="358793"/>
            <a:chExt cx="5760085" cy="2171821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600200" cy="5080"/>
            </a:xfrm>
            <a:custGeom>
              <a:avLst/>
              <a:gdLst/>
              <a:ahLst/>
              <a:cxnLst/>
              <a:rect l="l" t="t" r="r" b="b"/>
              <a:pathLst>
                <a:path w="1600200" h="5079">
                  <a:moveTo>
                    <a:pt x="0" y="5060"/>
                  </a:moveTo>
                  <a:lnTo>
                    <a:pt x="0" y="0"/>
                  </a:lnTo>
                  <a:lnTo>
                    <a:pt x="1599981" y="0"/>
                  </a:lnTo>
                  <a:lnTo>
                    <a:pt x="159998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53794" y="405904"/>
              <a:ext cx="2652415" cy="212471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548064" y="2696948"/>
            <a:ext cx="6642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3:</a:t>
            </a:r>
            <a:r>
              <a:rPr sz="800" spc="-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Хобби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5/18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</a:rPr>
              <a:t>Добавление</a:t>
            </a:r>
            <a:r>
              <a:rPr sz="1000" spc="5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информации</a:t>
            </a:r>
            <a:r>
              <a:rPr sz="1000" spc="5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о</a:t>
            </a:r>
            <a:r>
              <a:rPr sz="1000" spc="55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навыках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920239" cy="5080"/>
            </a:xfrm>
            <a:custGeom>
              <a:avLst/>
              <a:gdLst/>
              <a:ahLst/>
              <a:cxnLst/>
              <a:rect l="l" t="t" r="r" b="b"/>
              <a:pathLst>
                <a:path w="1920239" h="5079">
                  <a:moveTo>
                    <a:pt x="0" y="5060"/>
                  </a:moveTo>
                  <a:lnTo>
                    <a:pt x="0" y="0"/>
                  </a:lnTo>
                  <a:lnTo>
                    <a:pt x="1919995" y="0"/>
                  </a:lnTo>
                  <a:lnTo>
                    <a:pt x="191999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05531"/>
            <a:ext cx="265620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локальном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сервере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проверил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изменении: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12" y="1071547"/>
            <a:ext cx="3527989" cy="10625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40432" y="2300442"/>
            <a:ext cx="187960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4:</a:t>
            </a:r>
            <a:r>
              <a:rPr sz="80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Проверка добавление</a:t>
            </a:r>
            <a:r>
              <a:rPr sz="85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навыки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6/18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</a:rPr>
              <a:t>Добавить</a:t>
            </a:r>
            <a:r>
              <a:rPr sz="1000" spc="70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информацию</a:t>
            </a:r>
            <a:r>
              <a:rPr sz="1000" spc="75" dirty="0">
                <a:solidFill>
                  <a:srgbClr val="F9F9F9"/>
                </a:solidFill>
              </a:rPr>
              <a:t> </a:t>
            </a:r>
            <a:r>
              <a:rPr sz="1000" dirty="0">
                <a:solidFill>
                  <a:srgbClr val="F9F9F9"/>
                </a:solidFill>
              </a:rPr>
              <a:t>об</a:t>
            </a:r>
            <a:r>
              <a:rPr sz="1000" spc="70" dirty="0">
                <a:solidFill>
                  <a:srgbClr val="F9F9F9"/>
                </a:solidFill>
              </a:rPr>
              <a:t> </a:t>
            </a:r>
            <a:r>
              <a:rPr sz="1000" spc="-10" dirty="0">
                <a:solidFill>
                  <a:srgbClr val="F9F9F9"/>
                </a:solidFill>
              </a:rPr>
              <a:t>опыте</a:t>
            </a:r>
            <a:endParaRPr sz="1000"/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240280" cy="5080"/>
            </a:xfrm>
            <a:custGeom>
              <a:avLst/>
              <a:gdLst/>
              <a:ahLst/>
              <a:cxnLst/>
              <a:rect l="l" t="t" r="r" b="b"/>
              <a:pathLst>
                <a:path w="2240280" h="5079">
                  <a:moveTo>
                    <a:pt x="0" y="5060"/>
                  </a:moveTo>
                  <a:lnTo>
                    <a:pt x="0" y="0"/>
                  </a:lnTo>
                  <a:lnTo>
                    <a:pt x="2240008" y="0"/>
                  </a:lnTo>
                  <a:lnTo>
                    <a:pt x="224000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1185" y="404091"/>
            <a:ext cx="4985385" cy="4216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570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Чтобы</a:t>
            </a:r>
            <a:r>
              <a:rPr sz="900" spc="1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добавить</a:t>
            </a:r>
            <a:r>
              <a:rPr sz="900" spc="1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информацию</a:t>
            </a:r>
            <a:r>
              <a:rPr sz="900" spc="1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об</a:t>
            </a:r>
            <a:r>
              <a:rPr sz="900" spc="1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опыте,</a:t>
            </a:r>
            <a:r>
              <a:rPr sz="900" spc="1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1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переш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ё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</a:t>
            </a:r>
            <a:r>
              <a:rPr sz="900" spc="1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1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~/work/blog/content</a:t>
            </a:r>
            <a:r>
              <a:rPr sz="900" spc="1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1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открыла</a:t>
            </a:r>
            <a:r>
              <a:rPr sz="900" spc="1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endParaRPr sz="9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_index.md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для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редактировния: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49" y="924741"/>
            <a:ext cx="3528109" cy="223402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7/18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419</Words>
  <Application>Microsoft Office PowerPoint</Application>
  <PresentationFormat>Произвольный</PresentationFormat>
  <Paragraphs>72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Microsoft Sans Serif</vt:lpstr>
      <vt:lpstr>Office Theme</vt:lpstr>
      <vt:lpstr>Третий этап индивидуального проекта</vt:lpstr>
      <vt:lpstr>Презентация PowerPoint</vt:lpstr>
      <vt:lpstr>Докладчик</vt:lpstr>
      <vt:lpstr>Презентация PowerPoint</vt:lpstr>
      <vt:lpstr>Добавление информации о навыках</vt:lpstr>
      <vt:lpstr>Добавление информации о навыках</vt:lpstr>
      <vt:lpstr>Презентация PowerPoint</vt:lpstr>
      <vt:lpstr>Добавление информации о навыках</vt:lpstr>
      <vt:lpstr>Добавить информацию об опыте</vt:lpstr>
      <vt:lpstr>Я заменил существующую информфцию на свою собственную:</vt:lpstr>
      <vt:lpstr>Добавить информацию об опыте</vt:lpstr>
      <vt:lpstr>Добавить информацию о достижениях</vt:lpstr>
      <vt:lpstr>Презентация PowerPoint</vt:lpstr>
      <vt:lpstr>Презентация PowerPoint</vt:lpstr>
      <vt:lpstr>Пост по прошедщей неделе</vt:lpstr>
      <vt:lpstr>Презентация PowerPoint</vt:lpstr>
      <vt:lpstr>Презентация PowerPoint</vt:lpstr>
      <vt:lpstr>Пост на тему по выбору</vt:lpstr>
      <vt:lpstr>Пост на тему по выбору</vt:lpstr>
      <vt:lpstr>Пост на тему по выбору</vt:lpstr>
      <vt:lpstr>Презентация PowerPoint</vt:lpstr>
      <vt:lpstr>Сохранение изменений на сайте</vt:lpstr>
      <vt:lpstr>Сохранение изменений на сайте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Второй этап индивидуального проекта - Добавление достижения к сайту</dc:title>
  <dc:creator>Вакутайпа М.</dc:creator>
  <cp:lastModifiedBy>Чали Мутале</cp:lastModifiedBy>
  <cp:revision>2</cp:revision>
  <dcterms:created xsi:type="dcterms:W3CDTF">2025-04-11T15:06:10Z</dcterms:created>
  <dcterms:modified xsi:type="dcterms:W3CDTF">2025-04-11T15:51:59Z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2024-04-05T00:00:00Z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2025-04-11T00:00:00Z</vt:filetime>
  </property>
  <property fmtid="{D5CDD505-2E9C-101B-9397-08002B2CF9AE}" pid="5" name="PTEX.FullBanner">
    <vt:lpwstr>This is LuaHBTeX, Version 1.17.0 (TeX Live 2023)</vt:lpwstr>
  </property>
  <property fmtid="{D5CDD505-2E9C-101B-9397-08002B2CF9AE}" pid="6" name="Producer">
    <vt:lpwstr>LuaTeX-1.17.0</vt:lpwstr>
  </property>
</Properties>
</file>