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59"/>
  </p:normalViewPr>
  <p:slideViewPr>
    <p:cSldViewPr snapToGrid="0" snapToObjects="1">
      <p:cViewPr varScale="1">
        <p:scale>
          <a:sx n="88" d="100"/>
          <a:sy n="88" d="100"/>
        </p:scale>
        <p:origin x="18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7BA9-9175-814A-AA6E-2B08D7CB6EC9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8D63-4DEC-6940-ABE2-9E65C997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3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7BA9-9175-814A-AA6E-2B08D7CB6EC9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8D63-4DEC-6940-ABE2-9E65C997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9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7BA9-9175-814A-AA6E-2B08D7CB6EC9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8D63-4DEC-6940-ABE2-9E65C997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1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7BA9-9175-814A-AA6E-2B08D7CB6EC9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8D63-4DEC-6940-ABE2-9E65C997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5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7BA9-9175-814A-AA6E-2B08D7CB6EC9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8D63-4DEC-6940-ABE2-9E65C997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8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7BA9-9175-814A-AA6E-2B08D7CB6EC9}" type="datetimeFigureOut">
              <a:rPr lang="en-US" smtClean="0"/>
              <a:t>5/26/17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8D63-4DEC-6940-ABE2-9E65C997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7BA9-9175-814A-AA6E-2B08D7CB6EC9}" type="datetimeFigureOut">
              <a:rPr lang="en-US" smtClean="0"/>
              <a:t>5/26/17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8D63-4DEC-6940-ABE2-9E65C997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0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7BA9-9175-814A-AA6E-2B08D7CB6EC9}" type="datetimeFigureOut">
              <a:rPr lang="en-US" smtClean="0"/>
              <a:t>5/26/17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8D63-4DEC-6940-ABE2-9E65C997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7BA9-9175-814A-AA6E-2B08D7CB6EC9}" type="datetimeFigureOut">
              <a:rPr lang="en-US" smtClean="0"/>
              <a:t>5/26/17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8D63-4DEC-6940-ABE2-9E65C997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3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7BA9-9175-814A-AA6E-2B08D7CB6EC9}" type="datetimeFigureOut">
              <a:rPr lang="en-US" smtClean="0"/>
              <a:t>5/26/17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8D63-4DEC-6940-ABE2-9E65C997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7BA9-9175-814A-AA6E-2B08D7CB6EC9}" type="datetimeFigureOut">
              <a:rPr lang="en-US" smtClean="0"/>
              <a:t>5/26/17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8D63-4DEC-6940-ABE2-9E65C997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5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7BA9-9175-814A-AA6E-2B08D7CB6EC9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68D63-4DEC-6940-ABE2-9E65C997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11338" y="501805"/>
            <a:ext cx="7579291" cy="19801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84995" y="4876801"/>
            <a:ext cx="2869405" cy="12990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546080" y="4862627"/>
            <a:ext cx="3413691" cy="12990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44923" y="594138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MetaData</a:t>
            </a: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4923" y="143247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Server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222394"/>
              </p:ext>
            </p:extLst>
          </p:nvPr>
        </p:nvGraphicFramePr>
        <p:xfrm>
          <a:off x="3454400" y="1055803"/>
          <a:ext cx="6342745" cy="482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549"/>
                <a:gridCol w="1268549"/>
                <a:gridCol w="1268549"/>
                <a:gridCol w="1268549"/>
                <a:gridCol w="1268549"/>
              </a:tblGrid>
              <a:tr h="48271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user_id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filename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cheksum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src_ip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time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81219" y="4524163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Client 1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592020" y="4534212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344923" y="2507041"/>
            <a:ext cx="835191" cy="236976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800810" y="2507041"/>
            <a:ext cx="951305" cy="233869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653940" y="4992914"/>
            <a:ext cx="508000" cy="7692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73807" y="4972317"/>
            <a:ext cx="990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F1_v0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-&gt;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F1_v1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454400" y="5450110"/>
            <a:ext cx="5125752" cy="36287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62518" y="5511205"/>
            <a:ext cx="458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Send (Δ</a:t>
            </a:r>
            <a:r>
              <a:rPr lang="en-US" altLang="zh-CN" dirty="0" smtClean="0"/>
              <a:t>F1</a:t>
            </a:r>
            <a:r>
              <a:rPr lang="en-US" dirty="0" smtClean="0"/>
              <a:t>, checksum)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83717" y="4835742"/>
            <a:ext cx="458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(filename</a:t>
            </a:r>
            <a:r>
              <a:rPr lang="en-US" dirty="0" smtClean="0"/>
              <a:t>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454400" y="5295482"/>
            <a:ext cx="5091680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8869513" y="5036068"/>
            <a:ext cx="508000" cy="7692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476174" y="5912339"/>
            <a:ext cx="5091680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62518" y="5912339"/>
            <a:ext cx="458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r>
              <a:rPr lang="en-US" dirty="0" smtClean="0"/>
              <a:t>. Send </a:t>
            </a:r>
            <a:r>
              <a:rPr lang="en-US" altLang="zh-CN" dirty="0" err="1" smtClean="0"/>
              <a:t>ack</a:t>
            </a: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9666874" y="4972317"/>
            <a:ext cx="990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F1_v0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-&gt;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F1_v1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598605" y="5008210"/>
            <a:ext cx="150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Apply</a:t>
            </a:r>
            <a:r>
              <a:rPr lang="en-US" dirty="0" smtClean="0"/>
              <a:t> Δ</a:t>
            </a:r>
            <a:r>
              <a:rPr lang="en-US" altLang="zh-CN" dirty="0" smtClean="0"/>
              <a:t>F1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 rot="3965642">
            <a:off x="7515591" y="3502563"/>
            <a:ext cx="2352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 </a:t>
            </a:r>
            <a:r>
              <a:rPr lang="en-US" altLang="zh-CN" dirty="0" smtClean="0"/>
              <a:t>(source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checksum,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filename)</a:t>
            </a:r>
            <a:endParaRPr lang="en-US" dirty="0" smtClean="0"/>
          </a:p>
        </p:txBody>
      </p:sp>
      <p:sp>
        <p:nvSpPr>
          <p:cNvPr id="33" name="TextBox 32"/>
          <p:cNvSpPr txBox="1"/>
          <p:nvPr/>
        </p:nvSpPr>
        <p:spPr>
          <a:xfrm rot="17372563">
            <a:off x="2229519" y="3188082"/>
            <a:ext cx="2241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source_ip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filename,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checksum,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time)</a:t>
            </a:r>
            <a:endParaRPr lang="en-US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190187" y="4972316"/>
            <a:ext cx="162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en-US" dirty="0" smtClean="0"/>
              <a:t>. </a:t>
            </a:r>
            <a:r>
              <a:rPr lang="en-US" altLang="zh-CN" dirty="0" smtClean="0"/>
              <a:t>Edit</a:t>
            </a:r>
            <a:r>
              <a:rPr lang="zh-CN" altLang="en-US" dirty="0" smtClean="0"/>
              <a:t> </a:t>
            </a:r>
            <a:r>
              <a:rPr lang="en-US" altLang="zh-CN" dirty="0" smtClean="0"/>
              <a:t>F1</a:t>
            </a:r>
            <a:endParaRPr lang="en-US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97528" y="2168081"/>
            <a:ext cx="2617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Edit</a:t>
            </a:r>
            <a:r>
              <a:rPr lang="zh-CN" altLang="en-US" dirty="0" smtClean="0"/>
              <a:t> </a:t>
            </a:r>
            <a:r>
              <a:rPr lang="en-US" altLang="zh-CN" dirty="0" smtClean="0"/>
              <a:t>F1:</a:t>
            </a:r>
          </a:p>
          <a:p>
            <a:r>
              <a:rPr lang="en-US" altLang="zh-CN" dirty="0" smtClean="0"/>
              <a:t>1.a.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open</a:t>
            </a:r>
            <a:r>
              <a:rPr lang="zh-CN" altLang="en-US" dirty="0" smtClean="0"/>
              <a:t> </a:t>
            </a:r>
            <a:r>
              <a:rPr lang="en-US" altLang="zh-CN" dirty="0" smtClean="0"/>
              <a:t>F1;</a:t>
            </a:r>
          </a:p>
          <a:p>
            <a:r>
              <a:rPr lang="en-US" altLang="zh-CN" dirty="0" smtClean="0"/>
              <a:t>1.b.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F1_v0;</a:t>
            </a:r>
          </a:p>
          <a:p>
            <a:r>
              <a:rPr lang="en-US" altLang="zh-CN" dirty="0" smtClean="0"/>
              <a:t>1.c.</a:t>
            </a:r>
            <a:r>
              <a:rPr lang="zh-CN" altLang="en-US" dirty="0" smtClean="0"/>
              <a:t> </a:t>
            </a:r>
            <a:r>
              <a:rPr lang="en-US" altLang="zh-CN" dirty="0" smtClean="0"/>
              <a:t>edit</a:t>
            </a:r>
            <a:r>
              <a:rPr lang="zh-CN" altLang="en-US" dirty="0" smtClean="0"/>
              <a:t> </a:t>
            </a:r>
            <a:r>
              <a:rPr lang="en-US" altLang="zh-CN" dirty="0" smtClean="0"/>
              <a:t>F1;</a:t>
            </a:r>
          </a:p>
          <a:p>
            <a:r>
              <a:rPr lang="en-US" altLang="zh-CN" dirty="0" smtClean="0"/>
              <a:t>1.d.</a:t>
            </a:r>
            <a:r>
              <a:rPr lang="zh-CN" altLang="en-US" dirty="0" smtClean="0"/>
              <a:t> </a:t>
            </a:r>
            <a:r>
              <a:rPr lang="en-US" altLang="zh-CN" dirty="0" smtClean="0"/>
              <a:t>save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F1_v1;</a:t>
            </a:r>
          </a:p>
          <a:p>
            <a:r>
              <a:rPr lang="en-US" altLang="zh-CN" dirty="0" smtClean="0"/>
              <a:t>1.e.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dirty="0" smtClean="0"/>
              <a:t>Δ</a:t>
            </a:r>
            <a:r>
              <a:rPr lang="en-US" altLang="zh-CN" dirty="0" smtClean="0"/>
              <a:t>F1,</a:t>
            </a:r>
            <a:r>
              <a:rPr lang="zh-CN" altLang="en-US" dirty="0" smtClean="0"/>
              <a:t> </a:t>
            </a:r>
            <a:r>
              <a:rPr lang="en-US" altLang="zh-CN" dirty="0" smtClean="0"/>
              <a:t>sha1);</a:t>
            </a:r>
          </a:p>
          <a:p>
            <a:r>
              <a:rPr lang="en-US" altLang="zh-CN" dirty="0" smtClean="0"/>
              <a:t>1.f.</a:t>
            </a:r>
            <a:r>
              <a:rPr lang="zh-CN" altLang="en-US" dirty="0" smtClean="0"/>
              <a:t> 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F1_v0;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9331367" y="2971879"/>
            <a:ext cx="2617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Apply</a:t>
            </a:r>
            <a:r>
              <a:rPr lang="en-US" dirty="0" smtClean="0"/>
              <a:t> Δ</a:t>
            </a:r>
            <a:r>
              <a:rPr lang="en-US" altLang="zh-CN" dirty="0" smtClean="0"/>
              <a:t>F1:</a:t>
            </a:r>
          </a:p>
          <a:p>
            <a:r>
              <a:rPr lang="en-US" altLang="zh-CN" dirty="0" smtClean="0"/>
              <a:t>6.a.</a:t>
            </a:r>
            <a:r>
              <a:rPr lang="zh-CN" altLang="en-US" dirty="0" smtClean="0"/>
              <a:t> </a:t>
            </a:r>
            <a:r>
              <a:rPr lang="en-US" altLang="zh-CN" dirty="0"/>
              <a:t>r</a:t>
            </a:r>
            <a:r>
              <a:rPr lang="en-US" altLang="zh-CN" dirty="0" smtClean="0"/>
              <a:t>eceive</a:t>
            </a:r>
            <a:r>
              <a:rPr lang="zh-CN" altLang="en-US" dirty="0" smtClean="0"/>
              <a:t> </a:t>
            </a:r>
            <a:r>
              <a:rPr lang="en-US" dirty="0" smtClean="0"/>
              <a:t>Δ</a:t>
            </a:r>
            <a:r>
              <a:rPr lang="en-US" altLang="zh-CN" dirty="0" smtClean="0"/>
              <a:t>F1;</a:t>
            </a:r>
          </a:p>
          <a:p>
            <a:r>
              <a:rPr lang="en-US" altLang="zh-CN" dirty="0" smtClean="0"/>
              <a:t>6.b.</a:t>
            </a:r>
            <a:r>
              <a:rPr lang="zh-CN" altLang="en-US" dirty="0" smtClean="0"/>
              <a:t> </a:t>
            </a:r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 </a:t>
            </a:r>
            <a:r>
              <a:rPr lang="en-US" dirty="0" smtClean="0"/>
              <a:t>Δ</a:t>
            </a:r>
            <a:r>
              <a:rPr lang="en-US" altLang="zh-CN" dirty="0" smtClean="0"/>
              <a:t>F1;</a:t>
            </a:r>
          </a:p>
          <a:p>
            <a:r>
              <a:rPr lang="en-US" altLang="zh-CN" dirty="0" smtClean="0"/>
              <a:t>6.c.</a:t>
            </a:r>
            <a:r>
              <a:rPr lang="zh-CN" altLang="en-US" dirty="0" smtClean="0"/>
              <a:t> </a:t>
            </a:r>
            <a:r>
              <a:rPr lang="en-US" altLang="zh-CN" dirty="0" smtClean="0"/>
              <a:t>save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F1</a:t>
            </a:r>
          </a:p>
          <a:p>
            <a:r>
              <a:rPr lang="en-US" altLang="zh-CN" dirty="0" smtClean="0"/>
              <a:t>6.d.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checksum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4944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133</Words>
  <Application>Microsoft Macintosh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DengXian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2017-05-26T17:57:56Z</dcterms:created>
  <dcterms:modified xsi:type="dcterms:W3CDTF">2017-05-26T22:15:40Z</dcterms:modified>
</cp:coreProperties>
</file>