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39.svg" ContentType="image/svg+xml"/>
  <Override PartName="/ppt/media/image4.svg" ContentType="image/svg+xml"/>
  <Override PartName="/ppt/media/image41.svg" ContentType="image/svg+xml"/>
  <Override PartName="/ppt/media/image43.svg" ContentType="image/svg+xml"/>
  <Override PartName="/ppt/media/image51.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60" r:id="rId6"/>
    <p:sldId id="271" r:id="rId7"/>
    <p:sldId id="274" r:id="rId8"/>
    <p:sldId id="275" r:id="rId9"/>
    <p:sldId id="261" r:id="rId10"/>
    <p:sldId id="277" r:id="rId12"/>
    <p:sldId id="278" r:id="rId13"/>
    <p:sldId id="270" r:id="rId14"/>
  </p:sldIdLst>
  <p:sldSz cx="18288000" cy="10287000"/>
  <p:notesSz cx="6858000" cy="9144000"/>
  <p:embeddedFontLst>
    <p:embeddedFont>
      <p:font typeface="Calibri" panose="020F0502020204030204" charset="0"/>
      <p:regular r:id="rId18"/>
      <p:bold r:id="rId19"/>
      <p:italic r:id="rId20"/>
      <p:boldItalic r:id="rId21"/>
    </p:embeddedFont>
  </p:embeddedFontLst>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userDrawn="1">
          <p15:clr>
            <a:srgbClr val="A4A3A4"/>
          </p15:clr>
        </p15:guide>
        <p15:guide id="2" pos="29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2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94"/>
        <p:guide pos="291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5.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svg"/><Relationship Id="rId7" Type="http://schemas.openxmlformats.org/officeDocument/2006/relationships/image" Target="../media/image7.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4.svg"/><Relationship Id="rId3" Type="http://schemas.openxmlformats.org/officeDocument/2006/relationships/image" Target="../media/image3.jpe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17.svg"/><Relationship Id="rId7" Type="http://schemas.openxmlformats.org/officeDocument/2006/relationships/image" Target="../media/image16.jpeg"/><Relationship Id="rId6" Type="http://schemas.openxmlformats.org/officeDocument/2006/relationships/image" Target="../media/image4.svg"/><Relationship Id="rId5" Type="http://schemas.openxmlformats.org/officeDocument/2006/relationships/image" Target="../media/image3.jpeg"/><Relationship Id="rId4" Type="http://schemas.openxmlformats.org/officeDocument/2006/relationships/image" Target="../media/image2.svg"/><Relationship Id="rId3" Type="http://schemas.openxmlformats.org/officeDocument/2006/relationships/image" Target="../media/image1.jpeg"/><Relationship Id="rId2" Type="http://schemas.openxmlformats.org/officeDocument/2006/relationships/image" Target="../media/image6.svg"/><Relationship Id="rId11" Type="http://schemas.openxmlformats.org/officeDocument/2006/relationships/slideLayout" Target="../slideLayouts/slideLayout7.xml"/><Relationship Id="rId10" Type="http://schemas.openxmlformats.org/officeDocument/2006/relationships/image" Target="../media/image49.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9" Type="http://schemas.openxmlformats.org/officeDocument/2006/relationships/image" Target="../media/image9.jpeg"/><Relationship Id="rId8" Type="http://schemas.openxmlformats.org/officeDocument/2006/relationships/image" Target="../media/image8.svg"/><Relationship Id="rId7" Type="http://schemas.openxmlformats.org/officeDocument/2006/relationships/image" Target="../media/image7.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4.svg"/><Relationship Id="rId3" Type="http://schemas.openxmlformats.org/officeDocument/2006/relationships/image" Target="../media/image3.jpe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51.svg"/><Relationship Id="rId11" Type="http://schemas.openxmlformats.org/officeDocument/2006/relationships/image" Target="../media/image50.jpeg"/><Relationship Id="rId10" Type="http://schemas.openxmlformats.org/officeDocument/2006/relationships/image" Target="../media/image10.sv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2.svg"/><Relationship Id="rId8" Type="http://schemas.openxmlformats.org/officeDocument/2006/relationships/image" Target="../media/image1.jpeg"/><Relationship Id="rId7" Type="http://schemas.openxmlformats.org/officeDocument/2006/relationships/image" Target="../media/image15.svg"/><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12.jpeg"/><Relationship Id="rId3" Type="http://schemas.openxmlformats.org/officeDocument/2006/relationships/image" Target="../media/image11.png"/><Relationship Id="rId24" Type="http://schemas.openxmlformats.org/officeDocument/2006/relationships/slideLayout" Target="../slideLayouts/slideLayout7.xml"/><Relationship Id="rId23" Type="http://schemas.openxmlformats.org/officeDocument/2006/relationships/image" Target="../media/image27.svg"/><Relationship Id="rId22" Type="http://schemas.openxmlformats.org/officeDocument/2006/relationships/image" Target="../media/image26.jpeg"/><Relationship Id="rId21" Type="http://schemas.openxmlformats.org/officeDocument/2006/relationships/image" Target="../media/image25.svg"/><Relationship Id="rId20" Type="http://schemas.openxmlformats.org/officeDocument/2006/relationships/image" Target="../media/image24.jpeg"/><Relationship Id="rId2" Type="http://schemas.openxmlformats.org/officeDocument/2006/relationships/image" Target="../media/image6.svg"/><Relationship Id="rId19" Type="http://schemas.openxmlformats.org/officeDocument/2006/relationships/image" Target="../media/image23.svg"/><Relationship Id="rId18" Type="http://schemas.openxmlformats.org/officeDocument/2006/relationships/image" Target="../media/image22.jpeg"/><Relationship Id="rId17" Type="http://schemas.openxmlformats.org/officeDocument/2006/relationships/image" Target="../media/image21.svg"/><Relationship Id="rId16" Type="http://schemas.openxmlformats.org/officeDocument/2006/relationships/image" Target="../media/image20.jpeg"/><Relationship Id="rId15" Type="http://schemas.openxmlformats.org/officeDocument/2006/relationships/image" Target="../media/image19.svg"/><Relationship Id="rId14" Type="http://schemas.openxmlformats.org/officeDocument/2006/relationships/image" Target="../media/image18.jpeg"/><Relationship Id="rId13" Type="http://schemas.openxmlformats.org/officeDocument/2006/relationships/image" Target="../media/image4.svg"/><Relationship Id="rId12" Type="http://schemas.openxmlformats.org/officeDocument/2006/relationships/image" Target="../media/image3.jpeg"/><Relationship Id="rId11" Type="http://schemas.openxmlformats.org/officeDocument/2006/relationships/image" Target="../media/image17.svg"/><Relationship Id="rId10" Type="http://schemas.openxmlformats.org/officeDocument/2006/relationships/image" Target="../media/image1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image" Target="../media/image2.svg"/><Relationship Id="rId7" Type="http://schemas.openxmlformats.org/officeDocument/2006/relationships/image" Target="../media/image1.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21.svg"/><Relationship Id="rId3" Type="http://schemas.openxmlformats.org/officeDocument/2006/relationships/image" Target="../media/image20.jpeg"/><Relationship Id="rId2" Type="http://schemas.openxmlformats.org/officeDocument/2006/relationships/image" Target="../media/image29.svg"/><Relationship Id="rId17" Type="http://schemas.openxmlformats.org/officeDocument/2006/relationships/slideLayout" Target="../slideLayouts/slideLayout7.xml"/><Relationship Id="rId16" Type="http://schemas.openxmlformats.org/officeDocument/2006/relationships/image" Target="../media/image10.svg"/><Relationship Id="rId15" Type="http://schemas.openxmlformats.org/officeDocument/2006/relationships/image" Target="../media/image9.jpeg"/><Relationship Id="rId14" Type="http://schemas.openxmlformats.org/officeDocument/2006/relationships/image" Target="../media/image17.svg"/><Relationship Id="rId13" Type="http://schemas.openxmlformats.org/officeDocument/2006/relationships/image" Target="../media/image16.jpeg"/><Relationship Id="rId12" Type="http://schemas.openxmlformats.org/officeDocument/2006/relationships/image" Target="../media/image31.svg"/><Relationship Id="rId11" Type="http://schemas.openxmlformats.org/officeDocument/2006/relationships/image" Target="../media/image30.jpeg"/><Relationship Id="rId10" Type="http://schemas.openxmlformats.org/officeDocument/2006/relationships/image" Target="../media/image4.svg"/><Relationship Id="rId1" Type="http://schemas.openxmlformats.org/officeDocument/2006/relationships/image" Target="../media/image28.jpeg"/></Relationships>
</file>

<file path=ppt/slides/_rels/slide4.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svg"/><Relationship Id="rId7" Type="http://schemas.openxmlformats.org/officeDocument/2006/relationships/image" Target="../media/image34.jpeg"/><Relationship Id="rId6" Type="http://schemas.openxmlformats.org/officeDocument/2006/relationships/image" Target="../media/image33.svg"/><Relationship Id="rId5" Type="http://schemas.openxmlformats.org/officeDocument/2006/relationships/image" Target="../media/image32.jpeg"/><Relationship Id="rId4" Type="http://schemas.openxmlformats.org/officeDocument/2006/relationships/image" Target="../media/image2.svg"/><Relationship Id="rId3" Type="http://schemas.openxmlformats.org/officeDocument/2006/relationships/image" Target="../media/image1.jpeg"/><Relationship Id="rId2" Type="http://schemas.openxmlformats.org/officeDocument/2006/relationships/image" Target="../media/image6.svg"/><Relationship Id="rId19" Type="http://schemas.openxmlformats.org/officeDocument/2006/relationships/slideLayout" Target="../slideLayouts/slideLayout7.xml"/><Relationship Id="rId18" Type="http://schemas.openxmlformats.org/officeDocument/2006/relationships/image" Target="../media/image17.svg"/><Relationship Id="rId17" Type="http://schemas.openxmlformats.org/officeDocument/2006/relationships/image" Target="../media/image16.jpeg"/><Relationship Id="rId16" Type="http://schemas.openxmlformats.org/officeDocument/2006/relationships/image" Target="../media/image43.svg"/><Relationship Id="rId15" Type="http://schemas.openxmlformats.org/officeDocument/2006/relationships/image" Target="../media/image42.jpeg"/><Relationship Id="rId14" Type="http://schemas.openxmlformats.org/officeDocument/2006/relationships/image" Target="../media/image41.svg"/><Relationship Id="rId13" Type="http://schemas.openxmlformats.org/officeDocument/2006/relationships/image" Target="../media/image40.jpeg"/><Relationship Id="rId12" Type="http://schemas.openxmlformats.org/officeDocument/2006/relationships/image" Target="../media/image39.svg"/><Relationship Id="rId11" Type="http://schemas.openxmlformats.org/officeDocument/2006/relationships/image" Target="../media/image38.jpeg"/><Relationship Id="rId10" Type="http://schemas.openxmlformats.org/officeDocument/2006/relationships/image" Target="../media/image37.sv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image" Target="../media/image2.svg"/><Relationship Id="rId7" Type="http://schemas.openxmlformats.org/officeDocument/2006/relationships/image" Target="../media/image1.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21.svg"/><Relationship Id="rId3" Type="http://schemas.openxmlformats.org/officeDocument/2006/relationships/image" Target="../media/image20.jpeg"/><Relationship Id="rId2" Type="http://schemas.openxmlformats.org/officeDocument/2006/relationships/image" Target="../media/image29.svg"/><Relationship Id="rId17" Type="http://schemas.openxmlformats.org/officeDocument/2006/relationships/slideLayout" Target="../slideLayouts/slideLayout7.xml"/><Relationship Id="rId16" Type="http://schemas.openxmlformats.org/officeDocument/2006/relationships/image" Target="../media/image10.svg"/><Relationship Id="rId15" Type="http://schemas.openxmlformats.org/officeDocument/2006/relationships/image" Target="../media/image9.jpeg"/><Relationship Id="rId14" Type="http://schemas.openxmlformats.org/officeDocument/2006/relationships/image" Target="../media/image17.svg"/><Relationship Id="rId13" Type="http://schemas.openxmlformats.org/officeDocument/2006/relationships/image" Target="../media/image16.jpeg"/><Relationship Id="rId12" Type="http://schemas.openxmlformats.org/officeDocument/2006/relationships/image" Target="../media/image31.svg"/><Relationship Id="rId11" Type="http://schemas.openxmlformats.org/officeDocument/2006/relationships/image" Target="../media/image30.jpeg"/><Relationship Id="rId10" Type="http://schemas.openxmlformats.org/officeDocument/2006/relationships/image" Target="../media/image4.svg"/><Relationship Id="rId1" Type="http://schemas.openxmlformats.org/officeDocument/2006/relationships/image" Target="../media/image28.jpeg"/></Relationships>
</file>

<file path=ppt/slides/_rels/slide6.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image" Target="../media/image2.svg"/><Relationship Id="rId7" Type="http://schemas.openxmlformats.org/officeDocument/2006/relationships/image" Target="../media/image1.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21.svg"/><Relationship Id="rId3" Type="http://schemas.openxmlformats.org/officeDocument/2006/relationships/image" Target="../media/image20.jpeg"/><Relationship Id="rId2" Type="http://schemas.openxmlformats.org/officeDocument/2006/relationships/image" Target="../media/image29.svg"/><Relationship Id="rId15" Type="http://schemas.openxmlformats.org/officeDocument/2006/relationships/slideLayout" Target="../slideLayouts/slideLayout7.xml"/><Relationship Id="rId14" Type="http://schemas.openxmlformats.org/officeDocument/2006/relationships/image" Target="../media/image17.svg"/><Relationship Id="rId13" Type="http://schemas.openxmlformats.org/officeDocument/2006/relationships/image" Target="../media/image16.jpeg"/><Relationship Id="rId12" Type="http://schemas.openxmlformats.org/officeDocument/2006/relationships/image" Target="../media/image31.svg"/><Relationship Id="rId11" Type="http://schemas.openxmlformats.org/officeDocument/2006/relationships/image" Target="../media/image30.jpeg"/><Relationship Id="rId10" Type="http://schemas.openxmlformats.org/officeDocument/2006/relationships/image" Target="../media/image4.svg"/><Relationship Id="rId1" Type="http://schemas.openxmlformats.org/officeDocument/2006/relationships/image" Target="../media/image28.jpeg"/></Relationships>
</file>

<file path=ppt/slides/_rels/slide7.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image" Target="../media/image2.svg"/><Relationship Id="rId7" Type="http://schemas.openxmlformats.org/officeDocument/2006/relationships/image" Target="../media/image1.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21.svg"/><Relationship Id="rId3" Type="http://schemas.openxmlformats.org/officeDocument/2006/relationships/image" Target="../media/image20.jpeg"/><Relationship Id="rId2" Type="http://schemas.openxmlformats.org/officeDocument/2006/relationships/image" Target="../media/image29.svg"/><Relationship Id="rId15" Type="http://schemas.openxmlformats.org/officeDocument/2006/relationships/slideLayout" Target="../slideLayouts/slideLayout7.xml"/><Relationship Id="rId14" Type="http://schemas.openxmlformats.org/officeDocument/2006/relationships/image" Target="../media/image17.svg"/><Relationship Id="rId13" Type="http://schemas.openxmlformats.org/officeDocument/2006/relationships/image" Target="../media/image16.jpeg"/><Relationship Id="rId12" Type="http://schemas.openxmlformats.org/officeDocument/2006/relationships/image" Target="../media/image31.svg"/><Relationship Id="rId11" Type="http://schemas.openxmlformats.org/officeDocument/2006/relationships/image" Target="../media/image30.jpeg"/><Relationship Id="rId10" Type="http://schemas.openxmlformats.org/officeDocument/2006/relationships/image" Target="../media/image4.svg"/><Relationship Id="rId1" Type="http://schemas.openxmlformats.org/officeDocument/2006/relationships/image" Target="../media/image28.jpeg"/></Relationships>
</file>

<file path=ppt/slides/_rels/slide8.xml.rels><?xml version="1.0" encoding="UTF-8" standalone="yes"?>
<Relationships xmlns="http://schemas.openxmlformats.org/package/2006/relationships"><Relationship Id="rId9" Type="http://schemas.openxmlformats.org/officeDocument/2006/relationships/image" Target="../media/image3.jpeg"/><Relationship Id="rId8" Type="http://schemas.openxmlformats.org/officeDocument/2006/relationships/image" Target="../media/image2.svg"/><Relationship Id="rId7" Type="http://schemas.openxmlformats.org/officeDocument/2006/relationships/image" Target="../media/image1.jpeg"/><Relationship Id="rId6" Type="http://schemas.openxmlformats.org/officeDocument/2006/relationships/image" Target="../media/image6.svg"/><Relationship Id="rId5" Type="http://schemas.openxmlformats.org/officeDocument/2006/relationships/image" Target="../media/image5.jpeg"/><Relationship Id="rId4" Type="http://schemas.openxmlformats.org/officeDocument/2006/relationships/image" Target="../media/image19.svg"/><Relationship Id="rId3" Type="http://schemas.openxmlformats.org/officeDocument/2006/relationships/image" Target="../media/image18.jpeg"/><Relationship Id="rId22" Type="http://schemas.openxmlformats.org/officeDocument/2006/relationships/notesSlide" Target="../notesSlides/notesSlide1.xml"/><Relationship Id="rId21" Type="http://schemas.openxmlformats.org/officeDocument/2006/relationships/slideLayout" Target="../slideLayouts/slideLayout7.xml"/><Relationship Id="rId20" Type="http://schemas.openxmlformats.org/officeDocument/2006/relationships/image" Target="../media/image45.png"/><Relationship Id="rId2" Type="http://schemas.openxmlformats.org/officeDocument/2006/relationships/image" Target="../media/image29.svg"/><Relationship Id="rId19" Type="http://schemas.openxmlformats.org/officeDocument/2006/relationships/tags" Target="../tags/tag2.xml"/><Relationship Id="rId18" Type="http://schemas.openxmlformats.org/officeDocument/2006/relationships/image" Target="../media/image44.png"/><Relationship Id="rId17" Type="http://schemas.openxmlformats.org/officeDocument/2006/relationships/tags" Target="../tags/tag1.xml"/><Relationship Id="rId16" Type="http://schemas.openxmlformats.org/officeDocument/2006/relationships/image" Target="../media/image10.svg"/><Relationship Id="rId15" Type="http://schemas.openxmlformats.org/officeDocument/2006/relationships/image" Target="../media/image9.jpeg"/><Relationship Id="rId14" Type="http://schemas.openxmlformats.org/officeDocument/2006/relationships/image" Target="../media/image17.svg"/><Relationship Id="rId13" Type="http://schemas.openxmlformats.org/officeDocument/2006/relationships/image" Target="../media/image16.jpeg"/><Relationship Id="rId12" Type="http://schemas.openxmlformats.org/officeDocument/2006/relationships/image" Target="../media/image31.svg"/><Relationship Id="rId11" Type="http://schemas.openxmlformats.org/officeDocument/2006/relationships/image" Target="../media/image30.jpeg"/><Relationship Id="rId10" Type="http://schemas.openxmlformats.org/officeDocument/2006/relationships/image" Target="../media/image4.svg"/><Relationship Id="rId1" Type="http://schemas.openxmlformats.org/officeDocument/2006/relationships/image" Target="../media/image28.jpeg"/></Relationships>
</file>

<file path=ppt/slides/_rels/slide9.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17.svg"/><Relationship Id="rId7" Type="http://schemas.openxmlformats.org/officeDocument/2006/relationships/image" Target="../media/image16.jpeg"/><Relationship Id="rId6" Type="http://schemas.openxmlformats.org/officeDocument/2006/relationships/image" Target="../media/image4.svg"/><Relationship Id="rId5" Type="http://schemas.openxmlformats.org/officeDocument/2006/relationships/image" Target="../media/image3.jpeg"/><Relationship Id="rId4" Type="http://schemas.openxmlformats.org/officeDocument/2006/relationships/image" Target="../media/image2.svg"/><Relationship Id="rId3" Type="http://schemas.openxmlformats.org/officeDocument/2006/relationships/image" Target="../media/image1.jpeg"/><Relationship Id="rId2" Type="http://schemas.openxmlformats.org/officeDocument/2006/relationships/image" Target="../media/image6.svg"/><Relationship Id="rId17" Type="http://schemas.openxmlformats.org/officeDocument/2006/relationships/slideLayout" Target="../slideLayouts/slideLayout7.xml"/><Relationship Id="rId16" Type="http://schemas.openxmlformats.org/officeDocument/2006/relationships/image" Target="../media/image21.svg"/><Relationship Id="rId15" Type="http://schemas.openxmlformats.org/officeDocument/2006/relationships/image" Target="../media/image20.jpeg"/><Relationship Id="rId14" Type="http://schemas.openxmlformats.org/officeDocument/2006/relationships/tags" Target="../tags/tag4.xml"/><Relationship Id="rId13" Type="http://schemas.openxmlformats.org/officeDocument/2006/relationships/image" Target="../media/image29.svg"/><Relationship Id="rId12" Type="http://schemas.openxmlformats.org/officeDocument/2006/relationships/image" Target="../media/image28.jpeg"/><Relationship Id="rId11" Type="http://schemas.openxmlformats.org/officeDocument/2006/relationships/tags" Target="../tags/tag3.xml"/><Relationship Id="rId10" Type="http://schemas.openxmlformats.org/officeDocument/2006/relationships/image" Target="../media/image47.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sp>
        <p:nvSpPr>
          <p:cNvPr id="2" name="Freeform 2"/>
          <p:cNvSpPr/>
          <p:nvPr/>
        </p:nvSpPr>
        <p:spPr>
          <a:xfrm rot="2843100">
            <a:off x="1832814" y="956181"/>
            <a:ext cx="8506438" cy="8506438"/>
          </a:xfrm>
          <a:custGeom>
            <a:avLst/>
            <a:gdLst/>
            <a:ahLst/>
            <a:cxnLst/>
            <a:rect l="l" t="t" r="r" b="b"/>
            <a:pathLst>
              <a:path w="8506438" h="8506438">
                <a:moveTo>
                  <a:pt x="0" y="0"/>
                </a:moveTo>
                <a:lnTo>
                  <a:pt x="8506438" y="0"/>
                </a:lnTo>
                <a:lnTo>
                  <a:pt x="8506438" y="8506438"/>
                </a:lnTo>
                <a:lnTo>
                  <a:pt x="0" y="8506438"/>
                </a:lnTo>
                <a:lnTo>
                  <a:pt x="0" y="0"/>
                </a:lnTo>
                <a:close/>
              </a:path>
            </a:pathLst>
          </a:custGeom>
          <a:blipFill>
            <a:blip r:embed="rId1">
              <a:alphaModFix amt="65999"/>
              <a:extLst>
                <a:ext uri="{96DAC541-7B7A-43D3-8B79-37D633B846F1}">
                  <asvg:svgBlip xmlns:asvg="http://schemas.microsoft.com/office/drawing/2016/SVG/main" r:embed="rId2"/>
                </a:ext>
              </a:extLst>
            </a:blip>
            <a:stretch>
              <a:fillRect/>
            </a:stretch>
          </a:blipFill>
        </p:spPr>
      </p:sp>
      <p:sp>
        <p:nvSpPr>
          <p:cNvPr id="3" name="Freeform 3"/>
          <p:cNvSpPr/>
          <p:nvPr/>
        </p:nvSpPr>
        <p:spPr>
          <a:xfrm>
            <a:off x="3606738" y="785121"/>
            <a:ext cx="1417788" cy="1417788"/>
          </a:xfrm>
          <a:custGeom>
            <a:avLst/>
            <a:gdLst/>
            <a:ahLst/>
            <a:cxnLst/>
            <a:rect l="l" t="t" r="r" b="b"/>
            <a:pathLst>
              <a:path w="1417788" h="1417788">
                <a:moveTo>
                  <a:pt x="0" y="0"/>
                </a:moveTo>
                <a:lnTo>
                  <a:pt x="1417788" y="0"/>
                </a:lnTo>
                <a:lnTo>
                  <a:pt x="1417788" y="1417788"/>
                </a:lnTo>
                <a:lnTo>
                  <a:pt x="0" y="14177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843100">
            <a:off x="6107553" y="-1610637"/>
            <a:ext cx="10965754" cy="10965754"/>
          </a:xfrm>
          <a:custGeom>
            <a:avLst/>
            <a:gdLst/>
            <a:ahLst/>
            <a:cxnLst/>
            <a:rect l="l" t="t" r="r" b="b"/>
            <a:pathLst>
              <a:path w="10965754" h="10965754">
                <a:moveTo>
                  <a:pt x="0" y="0"/>
                </a:moveTo>
                <a:lnTo>
                  <a:pt x="10965754" y="0"/>
                </a:lnTo>
                <a:lnTo>
                  <a:pt x="10965754" y="10965754"/>
                </a:lnTo>
                <a:lnTo>
                  <a:pt x="0" y="109657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rot="0">
            <a:off x="6812378" y="1925965"/>
            <a:ext cx="14600165" cy="10391692"/>
            <a:chOff x="0" y="0"/>
            <a:chExt cx="19466887" cy="13855589"/>
          </a:xfrm>
        </p:grpSpPr>
        <p:sp>
          <p:nvSpPr>
            <p:cNvPr id="6" name="Freeform 6"/>
            <p:cNvSpPr/>
            <p:nvPr/>
          </p:nvSpPr>
          <p:spPr>
            <a:xfrm rot="2843100">
              <a:off x="7636155" y="2024857"/>
              <a:ext cx="9805875" cy="9805875"/>
            </a:xfrm>
            <a:custGeom>
              <a:avLst/>
              <a:gdLst/>
              <a:ahLst/>
              <a:cxnLst/>
              <a:rect l="l" t="t" r="r" b="b"/>
              <a:pathLst>
                <a:path w="9805875" h="9805875">
                  <a:moveTo>
                    <a:pt x="0" y="0"/>
                  </a:moveTo>
                  <a:lnTo>
                    <a:pt x="9805875" y="0"/>
                  </a:lnTo>
                  <a:lnTo>
                    <a:pt x="9805875" y="9805875"/>
                  </a:lnTo>
                  <a:lnTo>
                    <a:pt x="0" y="9805875"/>
                  </a:lnTo>
                  <a:lnTo>
                    <a:pt x="0" y="0"/>
                  </a:lnTo>
                  <a:close/>
                </a:path>
              </a:pathLst>
            </a:custGeom>
            <a:blipFill>
              <a:blip r:embed="rId1">
                <a:alphaModFix amt="64000"/>
                <a:extLst>
                  <a:ext uri="{96DAC541-7B7A-43D3-8B79-37D633B846F1}">
                    <asvg:svgBlip xmlns:asvg="http://schemas.microsoft.com/office/drawing/2016/SVG/main" r:embed="rId2"/>
                  </a:ext>
                </a:extLst>
              </a:blip>
              <a:stretch>
                <a:fillRect/>
              </a:stretch>
            </a:blipFill>
          </p:spPr>
        </p:sp>
        <p:sp>
          <p:nvSpPr>
            <p:cNvPr id="7" name="Freeform 7"/>
            <p:cNvSpPr/>
            <p:nvPr/>
          </p:nvSpPr>
          <p:spPr>
            <a:xfrm>
              <a:off x="11925033" y="7532166"/>
              <a:ext cx="2004196" cy="2004196"/>
            </a:xfrm>
            <a:custGeom>
              <a:avLst/>
              <a:gdLst/>
              <a:ahLst/>
              <a:cxnLst/>
              <a:rect l="l" t="t" r="r" b="b"/>
              <a:pathLst>
                <a:path w="2004196" h="2004196">
                  <a:moveTo>
                    <a:pt x="0" y="0"/>
                  </a:moveTo>
                  <a:lnTo>
                    <a:pt x="2004196" y="0"/>
                  </a:lnTo>
                  <a:lnTo>
                    <a:pt x="2004196" y="2004196"/>
                  </a:lnTo>
                  <a:lnTo>
                    <a:pt x="0" y="20041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3952919" y="50709"/>
              <a:ext cx="10603115" cy="8631509"/>
            </a:xfrm>
            <a:custGeom>
              <a:avLst/>
              <a:gdLst/>
              <a:ahLst/>
              <a:cxnLst/>
              <a:rect l="l" t="t" r="r" b="b"/>
              <a:pathLst>
                <a:path w="10603115" h="8631509">
                  <a:moveTo>
                    <a:pt x="0" y="0"/>
                  </a:moveTo>
                  <a:lnTo>
                    <a:pt x="10603116" y="0"/>
                  </a:lnTo>
                  <a:lnTo>
                    <a:pt x="10603116" y="8631509"/>
                  </a:lnTo>
                  <a:lnTo>
                    <a:pt x="0" y="86315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826350">
              <a:off x="367441" y="5697972"/>
              <a:ext cx="4414667" cy="3620027"/>
            </a:xfrm>
            <a:custGeom>
              <a:avLst/>
              <a:gdLst/>
              <a:ahLst/>
              <a:cxnLst/>
              <a:rect l="l" t="t" r="r" b="b"/>
              <a:pathLst>
                <a:path w="4414667" h="3620027">
                  <a:moveTo>
                    <a:pt x="0" y="0"/>
                  </a:moveTo>
                  <a:lnTo>
                    <a:pt x="4414668" y="0"/>
                  </a:lnTo>
                  <a:lnTo>
                    <a:pt x="4414668" y="3620027"/>
                  </a:lnTo>
                  <a:lnTo>
                    <a:pt x="0" y="36200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0" name="Group 10"/>
          <p:cNvGrpSpPr/>
          <p:nvPr/>
        </p:nvGrpSpPr>
        <p:grpSpPr>
          <a:xfrm rot="0">
            <a:off x="990600" y="8191748"/>
            <a:ext cx="7472680" cy="574040"/>
            <a:chOff x="-50800" y="1408006"/>
            <a:chExt cx="9963574" cy="765386"/>
          </a:xfrm>
        </p:grpSpPr>
        <p:sp>
          <p:nvSpPr>
            <p:cNvPr id="13" name="TextBox 13"/>
            <p:cNvSpPr txBox="1"/>
            <p:nvPr/>
          </p:nvSpPr>
          <p:spPr>
            <a:xfrm>
              <a:off x="-50800" y="1408006"/>
              <a:ext cx="9963574" cy="765386"/>
            </a:xfrm>
            <a:prstGeom prst="rect">
              <a:avLst/>
            </a:prstGeom>
            <a:solidFill>
              <a:srgbClr val="6420FF"/>
            </a:solidFill>
          </p:spPr>
          <p:txBody>
            <a:bodyPr wrap="square" lIns="0" tIns="0" rIns="0" bIns="0" rtlCol="0" anchor="t">
              <a:spAutoFit/>
            </a:bodyPr>
            <a:lstStyle/>
            <a:p>
              <a:pPr algn="ctr">
                <a:lnSpc>
                  <a:spcPts val="4480"/>
                </a:lnSpc>
              </a:pPr>
              <a:r>
                <a:rPr lang="en-US" sz="3200">
                  <a:solidFill>
                    <a:srgbClr val="FFFFFF"/>
                  </a:solidFill>
                  <a:ea typeface="思源黑体 1 Bold" panose="020B0800000000000000" charset="-122"/>
                </a:rPr>
                <a:t>报告人：25</a:t>
              </a:r>
              <a:r>
                <a:rPr lang="zh-CN" altLang="en-US" sz="3200">
                  <a:solidFill>
                    <a:srgbClr val="FFFFFF"/>
                  </a:solidFill>
                  <a:ea typeface="思源黑体 1 Bold" panose="020B0800000000000000" charset="-122"/>
                </a:rPr>
                <a:t>组</a:t>
              </a:r>
              <a:r>
                <a:rPr lang="en-US" altLang="zh-CN" sz="3200">
                  <a:solidFill>
                    <a:srgbClr val="FFFFFF"/>
                  </a:solidFill>
                  <a:ea typeface="思源黑体 1 Bold" panose="020B0800000000000000" charset="-122"/>
                </a:rPr>
                <a:t> </a:t>
              </a:r>
              <a:r>
                <a:rPr lang="zh-CN" altLang="en-US" sz="3200">
                  <a:solidFill>
                    <a:srgbClr val="FFFFFF"/>
                  </a:solidFill>
                  <a:ea typeface="思源黑体 1 Bold" panose="020B0800000000000000" charset="-122"/>
                </a:rPr>
                <a:t>郑</a:t>
              </a:r>
              <a:r>
                <a:rPr lang="en-US" altLang="zh-CN" sz="3200">
                  <a:solidFill>
                    <a:srgbClr val="FFFFFF"/>
                  </a:solidFill>
                  <a:ea typeface="思源黑体 1 Bold" panose="020B0800000000000000" charset="-122"/>
                </a:rPr>
                <a:t> </a:t>
              </a:r>
              <a:r>
                <a:rPr lang="zh-CN" altLang="en-US" sz="3200">
                  <a:solidFill>
                    <a:srgbClr val="FFFFFF"/>
                  </a:solidFill>
                  <a:ea typeface="思源黑体 1 Bold" panose="020B0800000000000000" charset="-122"/>
                </a:rPr>
                <a:t>陈</a:t>
              </a:r>
              <a:endParaRPr lang="en-US" altLang="zh-CN" sz="3200">
                <a:solidFill>
                  <a:srgbClr val="FFFFFF"/>
                </a:solidFill>
                <a:ea typeface="思源黑体 1 Bold" panose="020B0800000000000000" charset="-122"/>
              </a:endParaRPr>
            </a:p>
          </p:txBody>
        </p:sp>
      </p:grpSp>
      <p:grpSp>
        <p:nvGrpSpPr>
          <p:cNvPr id="15" name="Group 15"/>
          <p:cNvGrpSpPr/>
          <p:nvPr/>
        </p:nvGrpSpPr>
        <p:grpSpPr>
          <a:xfrm rot="0">
            <a:off x="1752600" y="3372989"/>
            <a:ext cx="9569651" cy="2471463"/>
            <a:chOff x="711200" y="1820487"/>
            <a:chExt cx="12759533" cy="3295285"/>
          </a:xfrm>
        </p:grpSpPr>
        <p:sp>
          <p:nvSpPr>
            <p:cNvPr id="16" name="TextBox 16"/>
            <p:cNvSpPr txBox="1"/>
            <p:nvPr/>
          </p:nvSpPr>
          <p:spPr>
            <a:xfrm>
              <a:off x="977054" y="3852545"/>
              <a:ext cx="12493679" cy="1263227"/>
            </a:xfrm>
            <a:prstGeom prst="rect">
              <a:avLst/>
            </a:prstGeom>
          </p:spPr>
          <p:txBody>
            <a:bodyPr lIns="0" tIns="0" rIns="0" bIns="0" rtlCol="0" anchor="t">
              <a:spAutoFit/>
            </a:bodyPr>
            <a:lstStyle/>
            <a:p>
              <a:pPr>
                <a:lnSpc>
                  <a:spcPts val="7390"/>
                </a:lnSpc>
              </a:pPr>
              <a:r>
                <a:rPr lang="zh-CN" altLang="en-US" sz="6845">
                  <a:solidFill>
                    <a:srgbClr val="000000"/>
                  </a:solidFill>
                  <a:ea typeface="思源黑体 1 Bold" panose="020B0800000000000000" charset="-122"/>
                </a:rPr>
                <a:t>项目汇报</a:t>
              </a:r>
              <a:endParaRPr lang="zh-CN" altLang="en-US" sz="6845">
                <a:solidFill>
                  <a:srgbClr val="000000"/>
                </a:solidFill>
                <a:ea typeface="思源黑体 1 Bold" panose="020B0800000000000000" charset="-122"/>
              </a:endParaRPr>
            </a:p>
          </p:txBody>
        </p:sp>
        <p:sp>
          <p:nvSpPr>
            <p:cNvPr id="17" name="TextBox 17"/>
            <p:cNvSpPr txBox="1"/>
            <p:nvPr/>
          </p:nvSpPr>
          <p:spPr>
            <a:xfrm>
              <a:off x="711200" y="1820487"/>
              <a:ext cx="12493679" cy="2015067"/>
            </a:xfrm>
            <a:prstGeom prst="rect">
              <a:avLst/>
            </a:prstGeom>
          </p:spPr>
          <p:txBody>
            <a:bodyPr lIns="0" tIns="0" rIns="0" bIns="0" rtlCol="0" anchor="t">
              <a:spAutoFit/>
            </a:bodyPr>
            <a:lstStyle/>
            <a:p>
              <a:pPr>
                <a:lnSpc>
                  <a:spcPts val="11785"/>
                </a:lnSpc>
              </a:pPr>
              <a:r>
                <a:rPr lang="zh-CN" altLang="en-US" sz="10915">
                  <a:solidFill>
                    <a:srgbClr val="000000"/>
                  </a:solidFill>
                  <a:ea typeface="思源黑体 1 Bold" panose="020B0800000000000000" charset="-122"/>
                </a:rPr>
                <a:t>每日一健</a:t>
              </a:r>
              <a:endParaRPr lang="zh-CN" altLang="en-US" sz="10915">
                <a:solidFill>
                  <a:srgbClr val="000000"/>
                </a:solidFill>
                <a:ea typeface="思源黑体 1 Bold" panose="020B0800000000000000"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rot="0">
            <a:off x="11413036" y="2917459"/>
            <a:ext cx="12077959" cy="11982055"/>
            <a:chOff x="0" y="0"/>
            <a:chExt cx="16103945" cy="15976074"/>
          </a:xfrm>
        </p:grpSpPr>
        <p:sp>
          <p:nvSpPr>
            <p:cNvPr id="8" name="Freeform 8"/>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3">
                <a:alphaModFix amt="64000"/>
                <a:extLst>
                  <a:ext uri="{96DAC541-7B7A-43D3-8B79-37D633B846F1}">
                    <asvg:svgBlip xmlns:asvg="http://schemas.microsoft.com/office/drawing/2016/SVG/main" r:embed="rId4"/>
                  </a:ext>
                </a:extLst>
              </a:blip>
              <a:stretch>
                <a:fillRect/>
              </a:stretch>
            </a:blipFill>
          </p:spPr>
        </p:sp>
        <p:sp>
          <p:nvSpPr>
            <p:cNvPr id="10" name="Freeform 10"/>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21" name="Freeform 21"/>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2" name="图片 1"/>
          <p:cNvPicPr>
            <a:picLocks noChangeAspect="1"/>
          </p:cNvPicPr>
          <p:nvPr/>
        </p:nvPicPr>
        <p:blipFill>
          <a:blip r:embed="rId9"/>
          <a:stretch>
            <a:fillRect/>
          </a:stretch>
        </p:blipFill>
        <p:spPr>
          <a:xfrm>
            <a:off x="7086600" y="1866900"/>
            <a:ext cx="10095865" cy="6990080"/>
          </a:xfrm>
          <a:prstGeom prst="rect">
            <a:avLst/>
          </a:prstGeom>
          <a:effectLst>
            <a:outerShdw blurRad="50800" dist="38100" dir="2700000" algn="tl" rotWithShape="0">
              <a:prstClr val="black">
                <a:alpha val="40000"/>
              </a:prstClr>
            </a:outerShdw>
          </a:effectLst>
        </p:spPr>
      </p:pic>
      <p:pic>
        <p:nvPicPr>
          <p:cNvPr id="3" name="图片 2"/>
          <p:cNvPicPr>
            <a:picLocks noChangeAspect="1"/>
          </p:cNvPicPr>
          <p:nvPr/>
        </p:nvPicPr>
        <p:blipFill>
          <a:blip r:embed="rId10"/>
          <a:srcRect l="1953" t="1792" r="2328" b="1441"/>
          <a:stretch>
            <a:fillRect/>
          </a:stretch>
        </p:blipFill>
        <p:spPr>
          <a:xfrm>
            <a:off x="2514600" y="1333500"/>
            <a:ext cx="3733800" cy="822960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533400" y="266700"/>
            <a:ext cx="7103110" cy="829945"/>
          </a:xfrm>
          <a:prstGeom prst="rect">
            <a:avLst/>
          </a:prstGeom>
          <a:noFill/>
        </p:spPr>
        <p:txBody>
          <a:bodyPr wrap="square" rtlCol="0">
            <a:spAutoFit/>
          </a:bodyPr>
          <a:p>
            <a:r>
              <a:rPr lang="zh-CN" altLang="en-US" sz="4800"/>
              <a:t>打卡数据统计</a:t>
            </a:r>
            <a:endParaRPr lang="zh-CN" altLang="en-US" sz="4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sp>
        <p:nvSpPr>
          <p:cNvPr id="2" name="Freeform 2"/>
          <p:cNvSpPr/>
          <p:nvPr/>
        </p:nvSpPr>
        <p:spPr>
          <a:xfrm rot="2843100">
            <a:off x="-2175306" y="-2759204"/>
            <a:ext cx="8506438" cy="8506438"/>
          </a:xfrm>
          <a:custGeom>
            <a:avLst/>
            <a:gdLst/>
            <a:ahLst/>
            <a:cxnLst/>
            <a:rect l="l" t="t" r="r" b="b"/>
            <a:pathLst>
              <a:path w="8506438" h="8506438">
                <a:moveTo>
                  <a:pt x="0" y="0"/>
                </a:moveTo>
                <a:lnTo>
                  <a:pt x="8506438" y="0"/>
                </a:lnTo>
                <a:lnTo>
                  <a:pt x="8506438" y="8506438"/>
                </a:lnTo>
                <a:lnTo>
                  <a:pt x="0" y="8506438"/>
                </a:lnTo>
                <a:lnTo>
                  <a:pt x="0" y="0"/>
                </a:lnTo>
                <a:close/>
              </a:path>
            </a:pathLst>
          </a:custGeom>
          <a:blipFill>
            <a:blip r:embed="rId1">
              <a:alphaModFix amt="65999"/>
              <a:extLst>
                <a:ext uri="{96DAC541-7B7A-43D3-8B79-37D633B846F1}">
                  <asvg:svgBlip xmlns:asvg="http://schemas.microsoft.com/office/drawing/2016/SVG/main" r:embed="rId2"/>
                </a:ext>
              </a:extLst>
            </a:blip>
            <a:stretch>
              <a:fillRect/>
            </a:stretch>
          </a:blipFill>
        </p:spPr>
      </p:sp>
      <p:sp>
        <p:nvSpPr>
          <p:cNvPr id="3" name="Freeform 3"/>
          <p:cNvSpPr/>
          <p:nvPr/>
        </p:nvSpPr>
        <p:spPr>
          <a:xfrm>
            <a:off x="3401816" y="2411201"/>
            <a:ext cx="1417788" cy="1417788"/>
          </a:xfrm>
          <a:custGeom>
            <a:avLst/>
            <a:gdLst/>
            <a:ahLst/>
            <a:cxnLst/>
            <a:rect l="l" t="t" r="r" b="b"/>
            <a:pathLst>
              <a:path w="1417788" h="1417788">
                <a:moveTo>
                  <a:pt x="0" y="0"/>
                </a:moveTo>
                <a:lnTo>
                  <a:pt x="1417788" y="0"/>
                </a:lnTo>
                <a:lnTo>
                  <a:pt x="1417788" y="1417788"/>
                </a:lnTo>
                <a:lnTo>
                  <a:pt x="0" y="14177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2843100">
            <a:off x="6107553" y="-1610637"/>
            <a:ext cx="10965754" cy="10965754"/>
          </a:xfrm>
          <a:custGeom>
            <a:avLst/>
            <a:gdLst/>
            <a:ahLst/>
            <a:cxnLst/>
            <a:rect l="l" t="t" r="r" b="b"/>
            <a:pathLst>
              <a:path w="10965754" h="10965754">
                <a:moveTo>
                  <a:pt x="0" y="0"/>
                </a:moveTo>
                <a:lnTo>
                  <a:pt x="10965754" y="0"/>
                </a:lnTo>
                <a:lnTo>
                  <a:pt x="10965754" y="10965754"/>
                </a:lnTo>
                <a:lnTo>
                  <a:pt x="0" y="109657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rot="0">
            <a:off x="9777068" y="1925965"/>
            <a:ext cx="11635476" cy="10391692"/>
            <a:chOff x="0" y="0"/>
            <a:chExt cx="15513968" cy="13855589"/>
          </a:xfrm>
        </p:grpSpPr>
        <p:sp>
          <p:nvSpPr>
            <p:cNvPr id="6" name="Freeform 6"/>
            <p:cNvSpPr/>
            <p:nvPr/>
          </p:nvSpPr>
          <p:spPr>
            <a:xfrm rot="2843100">
              <a:off x="3683236" y="2024857"/>
              <a:ext cx="9805875" cy="9805875"/>
            </a:xfrm>
            <a:custGeom>
              <a:avLst/>
              <a:gdLst/>
              <a:ahLst/>
              <a:cxnLst/>
              <a:rect l="l" t="t" r="r" b="b"/>
              <a:pathLst>
                <a:path w="9805875" h="9805875">
                  <a:moveTo>
                    <a:pt x="0" y="0"/>
                  </a:moveTo>
                  <a:lnTo>
                    <a:pt x="9805875" y="0"/>
                  </a:lnTo>
                  <a:lnTo>
                    <a:pt x="9805875" y="9805875"/>
                  </a:lnTo>
                  <a:lnTo>
                    <a:pt x="0" y="9805875"/>
                  </a:lnTo>
                  <a:lnTo>
                    <a:pt x="0" y="0"/>
                  </a:lnTo>
                  <a:close/>
                </a:path>
              </a:pathLst>
            </a:custGeom>
            <a:blipFill>
              <a:blip r:embed="rId1">
                <a:alphaModFix amt="64000"/>
                <a:extLst>
                  <a:ext uri="{96DAC541-7B7A-43D3-8B79-37D633B846F1}">
                    <asvg:svgBlip xmlns:asvg="http://schemas.microsoft.com/office/drawing/2016/SVG/main" r:embed="rId2"/>
                  </a:ext>
                </a:extLst>
              </a:blip>
              <a:stretch>
                <a:fillRect/>
              </a:stretch>
            </a:blipFill>
          </p:spPr>
        </p:sp>
        <p:sp>
          <p:nvSpPr>
            <p:cNvPr id="7" name="Freeform 7"/>
            <p:cNvSpPr/>
            <p:nvPr/>
          </p:nvSpPr>
          <p:spPr>
            <a:xfrm>
              <a:off x="7972114" y="7532166"/>
              <a:ext cx="2004196" cy="2004196"/>
            </a:xfrm>
            <a:custGeom>
              <a:avLst/>
              <a:gdLst/>
              <a:ahLst/>
              <a:cxnLst/>
              <a:rect l="l" t="t" r="r" b="b"/>
              <a:pathLst>
                <a:path w="2004196" h="2004196">
                  <a:moveTo>
                    <a:pt x="0" y="0"/>
                  </a:moveTo>
                  <a:lnTo>
                    <a:pt x="2004196" y="0"/>
                  </a:lnTo>
                  <a:lnTo>
                    <a:pt x="2004196" y="2004196"/>
                  </a:lnTo>
                  <a:lnTo>
                    <a:pt x="0" y="20041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0" y="50709"/>
              <a:ext cx="10603115" cy="8631509"/>
            </a:xfrm>
            <a:custGeom>
              <a:avLst/>
              <a:gdLst/>
              <a:ahLst/>
              <a:cxnLst/>
              <a:rect l="l" t="t" r="r" b="b"/>
              <a:pathLst>
                <a:path w="10603115" h="8631509">
                  <a:moveTo>
                    <a:pt x="0" y="0"/>
                  </a:moveTo>
                  <a:lnTo>
                    <a:pt x="10603115" y="0"/>
                  </a:lnTo>
                  <a:lnTo>
                    <a:pt x="10603115" y="8631509"/>
                  </a:lnTo>
                  <a:lnTo>
                    <a:pt x="0" y="86315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9" name="Freeform 9"/>
          <p:cNvSpPr/>
          <p:nvPr/>
        </p:nvSpPr>
        <p:spPr>
          <a:xfrm rot="826350">
            <a:off x="7488500" y="5764301"/>
            <a:ext cx="3311000" cy="2715020"/>
          </a:xfrm>
          <a:custGeom>
            <a:avLst/>
            <a:gdLst/>
            <a:ahLst/>
            <a:cxnLst/>
            <a:rect l="l" t="t" r="r" b="b"/>
            <a:pathLst>
              <a:path w="3311000" h="2715020">
                <a:moveTo>
                  <a:pt x="0" y="0"/>
                </a:moveTo>
                <a:lnTo>
                  <a:pt x="3311000" y="0"/>
                </a:lnTo>
                <a:lnTo>
                  <a:pt x="3311000" y="2715020"/>
                </a:lnTo>
                <a:lnTo>
                  <a:pt x="0" y="27150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028700" y="1288063"/>
            <a:ext cx="1049213" cy="205952"/>
          </a:xfrm>
          <a:custGeom>
            <a:avLst/>
            <a:gdLst/>
            <a:ahLst/>
            <a:cxnLst/>
            <a:rect l="l" t="t" r="r" b="b"/>
            <a:pathLst>
              <a:path w="1049213" h="205952">
                <a:moveTo>
                  <a:pt x="0" y="0"/>
                </a:moveTo>
                <a:lnTo>
                  <a:pt x="1049213" y="0"/>
                </a:lnTo>
                <a:lnTo>
                  <a:pt x="1049213" y="205952"/>
                </a:lnTo>
                <a:lnTo>
                  <a:pt x="0" y="20595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1" name="Group 11"/>
          <p:cNvGrpSpPr/>
          <p:nvPr/>
        </p:nvGrpSpPr>
        <p:grpSpPr>
          <a:xfrm rot="0">
            <a:off x="1028700" y="3537015"/>
            <a:ext cx="10676030" cy="4970078"/>
            <a:chOff x="0" y="152400"/>
            <a:chExt cx="14234707" cy="6626770"/>
          </a:xfrm>
        </p:grpSpPr>
        <p:sp>
          <p:nvSpPr>
            <p:cNvPr id="12" name="TextBox 12"/>
            <p:cNvSpPr txBox="1"/>
            <p:nvPr/>
          </p:nvSpPr>
          <p:spPr>
            <a:xfrm>
              <a:off x="0" y="152400"/>
              <a:ext cx="14082307" cy="4763346"/>
            </a:xfrm>
            <a:prstGeom prst="rect">
              <a:avLst/>
            </a:prstGeom>
          </p:spPr>
          <p:txBody>
            <a:bodyPr lIns="0" tIns="0" rIns="0" bIns="0" rtlCol="0" anchor="t">
              <a:spAutoFit/>
            </a:bodyPr>
            <a:lstStyle/>
            <a:p>
              <a:pPr>
                <a:lnSpc>
                  <a:spcPts val="13930"/>
                </a:lnSpc>
              </a:pPr>
              <a:r>
                <a:rPr lang="en-US" sz="12900">
                  <a:solidFill>
                    <a:srgbClr val="000000"/>
                  </a:solidFill>
                  <a:ea typeface="思源黑体 1 Bold" panose="020B0800000000000000" charset="-122"/>
                </a:rPr>
                <a:t>感谢</a:t>
              </a:r>
              <a:r>
                <a:rPr lang="zh-CN" altLang="en-US" sz="12900">
                  <a:solidFill>
                    <a:srgbClr val="000000"/>
                  </a:solidFill>
                  <a:ea typeface="思源黑体 1 Bold" panose="020B0800000000000000" charset="-122"/>
                </a:rPr>
                <a:t>大家！</a:t>
              </a:r>
              <a:endParaRPr lang="zh-CN" altLang="en-US" sz="12900">
                <a:solidFill>
                  <a:srgbClr val="000000"/>
                </a:solidFill>
                <a:ea typeface="思源黑体 1 Bold" panose="020B0800000000000000" charset="-122"/>
              </a:endParaRPr>
            </a:p>
            <a:p>
              <a:pPr>
                <a:lnSpc>
                  <a:spcPts val="13930"/>
                </a:lnSpc>
              </a:pPr>
              <a:r>
                <a:rPr lang="zh-CN" altLang="en-US" sz="8800">
                  <a:solidFill>
                    <a:srgbClr val="000000"/>
                  </a:solidFill>
                  <a:ea typeface="思源黑体 1 Bold" panose="020B0800000000000000" charset="-122"/>
                </a:rPr>
                <a:t>欢迎批评指正</a:t>
              </a:r>
              <a:endParaRPr lang="zh-CN" altLang="en-US" sz="8800">
                <a:solidFill>
                  <a:srgbClr val="000000"/>
                </a:solidFill>
                <a:ea typeface="思源黑体 1 Bold" panose="020B0800000000000000" charset="-122"/>
              </a:endParaRPr>
            </a:p>
          </p:txBody>
        </p:sp>
        <p:sp>
          <p:nvSpPr>
            <p:cNvPr id="13" name="TextBox 13"/>
            <p:cNvSpPr txBox="1"/>
            <p:nvPr/>
          </p:nvSpPr>
          <p:spPr>
            <a:xfrm>
              <a:off x="152400" y="5342066"/>
              <a:ext cx="14082307" cy="1437104"/>
            </a:xfrm>
            <a:prstGeom prst="rect">
              <a:avLst/>
            </a:prstGeom>
          </p:spPr>
          <p:txBody>
            <a:bodyPr lIns="0" tIns="0" rIns="0" bIns="0" rtlCol="0" anchor="t">
              <a:spAutoFit/>
            </a:bodyPr>
            <a:lstStyle/>
            <a:p>
              <a:pPr>
                <a:lnSpc>
                  <a:spcPts val="8185"/>
                </a:lnSpc>
              </a:pPr>
              <a:r>
                <a:rPr lang="en-US" sz="7580">
                  <a:solidFill>
                    <a:srgbClr val="6420FF"/>
                  </a:solidFill>
                  <a:latin typeface="Aileron Heavy" panose="00000A00000000000000"/>
                </a:rPr>
                <a:t>THANK YOU</a:t>
              </a:r>
              <a:endParaRPr lang="en-US" sz="7580">
                <a:solidFill>
                  <a:srgbClr val="6420FF"/>
                </a:solidFill>
                <a:latin typeface="Aileron Heavy" panose="00000A0000000000000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F"/>
        </a:solidFill>
        <a:effectLst/>
      </p:bgPr>
    </p:bg>
    <p:spTree>
      <p:nvGrpSpPr>
        <p:cNvPr id="1" name=""/>
        <p:cNvGrpSpPr/>
        <p:nvPr/>
      </p:nvGrpSpPr>
      <p:grpSpPr>
        <a:xfrm>
          <a:off x="0" y="0"/>
          <a:ext cx="0" cy="0"/>
          <a:chOff x="0" y="0"/>
          <a:chExt cx="0" cy="0"/>
        </a:xfrm>
      </p:grpSpPr>
      <p:sp>
        <p:nvSpPr>
          <p:cNvPr id="2" name="Freeform 2"/>
          <p:cNvSpPr/>
          <p:nvPr/>
        </p:nvSpPr>
        <p:spPr>
          <a:xfrm rot="2843100">
            <a:off x="-580822" y="264605"/>
            <a:ext cx="9421151" cy="9421151"/>
          </a:xfrm>
          <a:custGeom>
            <a:avLst/>
            <a:gdLst/>
            <a:ahLst/>
            <a:cxnLst/>
            <a:rect l="l" t="t" r="r" b="b"/>
            <a:pathLst>
              <a:path w="9421151" h="9421151">
                <a:moveTo>
                  <a:pt x="0" y="0"/>
                </a:moveTo>
                <a:lnTo>
                  <a:pt x="9421151" y="0"/>
                </a:lnTo>
                <a:lnTo>
                  <a:pt x="9421151" y="9421151"/>
                </a:lnTo>
                <a:lnTo>
                  <a:pt x="0" y="942115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9359152" y="3195091"/>
            <a:ext cx="3664658" cy="5769297"/>
            <a:chOff x="0" y="0"/>
            <a:chExt cx="4886210" cy="7692396"/>
          </a:xfrm>
        </p:grpSpPr>
        <p:sp>
          <p:nvSpPr>
            <p:cNvPr id="4" name="Freeform 4"/>
            <p:cNvSpPr/>
            <p:nvPr/>
          </p:nvSpPr>
          <p:spPr>
            <a:xfrm rot="-10800000">
              <a:off x="0" y="0"/>
              <a:ext cx="4886210" cy="3770156"/>
            </a:xfrm>
            <a:custGeom>
              <a:avLst/>
              <a:gdLst/>
              <a:ahLst/>
              <a:cxnLst/>
              <a:rect l="l" t="t" r="r" b="b"/>
              <a:pathLst>
                <a:path w="4886210" h="3770156">
                  <a:moveTo>
                    <a:pt x="0" y="0"/>
                  </a:moveTo>
                  <a:lnTo>
                    <a:pt x="4886210" y="0"/>
                  </a:lnTo>
                  <a:lnTo>
                    <a:pt x="4886210" y="3770156"/>
                  </a:lnTo>
                  <a:lnTo>
                    <a:pt x="0" y="3770156"/>
                  </a:lnTo>
                  <a:lnTo>
                    <a:pt x="0" y="0"/>
                  </a:lnTo>
                  <a:close/>
                </a:path>
              </a:pathLst>
            </a:custGeom>
            <a:blipFill>
              <a:blip r:embed="rId3"/>
              <a:stretch>
                <a:fillRect t="-40790"/>
              </a:stretch>
            </a:blipFill>
          </p:spPr>
        </p:sp>
        <p:sp>
          <p:nvSpPr>
            <p:cNvPr id="5" name="Freeform 5"/>
            <p:cNvSpPr/>
            <p:nvPr/>
          </p:nvSpPr>
          <p:spPr>
            <a:xfrm>
              <a:off x="0" y="3770156"/>
              <a:ext cx="4886210" cy="3922240"/>
            </a:xfrm>
            <a:custGeom>
              <a:avLst/>
              <a:gdLst/>
              <a:ahLst/>
              <a:cxnLst/>
              <a:rect l="l" t="t" r="r" b="b"/>
              <a:pathLst>
                <a:path w="4886210" h="3922240">
                  <a:moveTo>
                    <a:pt x="0" y="0"/>
                  </a:moveTo>
                  <a:lnTo>
                    <a:pt x="4886210" y="0"/>
                  </a:lnTo>
                  <a:lnTo>
                    <a:pt x="4886210" y="3922240"/>
                  </a:lnTo>
                  <a:lnTo>
                    <a:pt x="0" y="3922240"/>
                  </a:lnTo>
                  <a:lnTo>
                    <a:pt x="0" y="0"/>
                  </a:lnTo>
                  <a:close/>
                </a:path>
              </a:pathLst>
            </a:custGeom>
            <a:blipFill>
              <a:blip r:embed="rId3"/>
              <a:stretch>
                <a:fillRect t="-35331"/>
              </a:stretch>
            </a:blipFill>
          </p:spPr>
        </p:sp>
        <p:grpSp>
          <p:nvGrpSpPr>
            <p:cNvPr id="6" name="Group 6"/>
            <p:cNvGrpSpPr/>
            <p:nvPr/>
          </p:nvGrpSpPr>
          <p:grpSpPr>
            <a:xfrm rot="0">
              <a:off x="320037" y="331426"/>
              <a:ext cx="4246136" cy="6962297"/>
              <a:chOff x="0" y="0"/>
              <a:chExt cx="1129609" cy="1852195"/>
            </a:xfrm>
          </p:grpSpPr>
          <p:sp>
            <p:nvSpPr>
              <p:cNvPr id="7" name="Freeform 7"/>
              <p:cNvSpPr/>
              <p:nvPr/>
            </p:nvSpPr>
            <p:spPr>
              <a:xfrm>
                <a:off x="0" y="0"/>
                <a:ext cx="1129609" cy="1852195"/>
              </a:xfrm>
              <a:custGeom>
                <a:avLst/>
                <a:gdLst/>
                <a:ahLst/>
                <a:cxnLst/>
                <a:rect l="l" t="t" r="r" b="b"/>
                <a:pathLst>
                  <a:path w="1129609" h="1852195">
                    <a:moveTo>
                      <a:pt x="1005149" y="1852195"/>
                    </a:moveTo>
                    <a:lnTo>
                      <a:pt x="124460" y="1852195"/>
                    </a:lnTo>
                    <a:cubicBezTo>
                      <a:pt x="55880" y="1852195"/>
                      <a:pt x="0" y="1796315"/>
                      <a:pt x="0" y="1727735"/>
                    </a:cubicBezTo>
                    <a:lnTo>
                      <a:pt x="0" y="124460"/>
                    </a:lnTo>
                    <a:cubicBezTo>
                      <a:pt x="0" y="55880"/>
                      <a:pt x="55880" y="0"/>
                      <a:pt x="124460" y="0"/>
                    </a:cubicBezTo>
                    <a:lnTo>
                      <a:pt x="1005149" y="0"/>
                    </a:lnTo>
                    <a:cubicBezTo>
                      <a:pt x="1073729" y="0"/>
                      <a:pt x="1129609" y="55880"/>
                      <a:pt x="1129609" y="124460"/>
                    </a:cubicBezTo>
                    <a:lnTo>
                      <a:pt x="1129609" y="1727735"/>
                    </a:lnTo>
                    <a:cubicBezTo>
                      <a:pt x="1129609" y="1796315"/>
                      <a:pt x="1073729" y="1852195"/>
                      <a:pt x="1005149" y="1852195"/>
                    </a:cubicBezTo>
                    <a:close/>
                  </a:path>
                </a:pathLst>
              </a:custGeom>
              <a:solidFill>
                <a:srgbClr val="FFFFFF"/>
              </a:solidFill>
            </p:spPr>
          </p:sp>
        </p:grpSp>
        <p:sp>
          <p:nvSpPr>
            <p:cNvPr id="8" name="Freeform 8"/>
            <p:cNvSpPr/>
            <p:nvPr/>
          </p:nvSpPr>
          <p:spPr>
            <a:xfrm>
              <a:off x="1873503" y="4701338"/>
              <a:ext cx="2627044" cy="2407328"/>
            </a:xfrm>
            <a:custGeom>
              <a:avLst/>
              <a:gdLst/>
              <a:ahLst/>
              <a:cxnLst/>
              <a:rect l="l" t="t" r="r" b="b"/>
              <a:pathLst>
                <a:path w="2627044" h="2407328">
                  <a:moveTo>
                    <a:pt x="0" y="0"/>
                  </a:moveTo>
                  <a:lnTo>
                    <a:pt x="2627044" y="0"/>
                  </a:lnTo>
                  <a:lnTo>
                    <a:pt x="2627044" y="2407328"/>
                  </a:lnTo>
                  <a:lnTo>
                    <a:pt x="0" y="24073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715750" y="4865396"/>
              <a:ext cx="2471275" cy="1959802"/>
            </a:xfrm>
            <a:custGeom>
              <a:avLst/>
              <a:gdLst/>
              <a:ahLst/>
              <a:cxnLst/>
              <a:rect l="l" t="t" r="r" b="b"/>
              <a:pathLst>
                <a:path w="2471275" h="1959802">
                  <a:moveTo>
                    <a:pt x="0" y="0"/>
                  </a:moveTo>
                  <a:lnTo>
                    <a:pt x="2471275" y="0"/>
                  </a:lnTo>
                  <a:lnTo>
                    <a:pt x="2471275" y="1959802"/>
                  </a:lnTo>
                  <a:lnTo>
                    <a:pt x="0" y="19598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821266" y="1771227"/>
              <a:ext cx="2981960" cy="3015827"/>
            </a:xfrm>
            <a:prstGeom prst="rect">
              <a:avLst/>
            </a:prstGeom>
          </p:spPr>
          <p:txBody>
            <a:bodyPr wrap="square" lIns="0" tIns="0" rIns="0" bIns="0" rtlCol="0" anchor="t">
              <a:spAutoFit/>
            </a:bodyPr>
            <a:lstStyle/>
            <a:p>
              <a:pPr algn="just">
                <a:lnSpc>
                  <a:spcPts val="5880"/>
                </a:lnSpc>
              </a:pPr>
              <a:r>
                <a:rPr lang="zh-CN" altLang="en-US" sz="4200">
                  <a:solidFill>
                    <a:srgbClr val="000000"/>
                  </a:solidFill>
                  <a:ea typeface="思源黑体 2 Medium" panose="020B0600000000000000" charset="-122"/>
                </a:rPr>
                <a:t>项目核心部分与解决</a:t>
              </a:r>
              <a:r>
                <a:rPr lang="zh-CN" altLang="en-US" sz="4200">
                  <a:solidFill>
                    <a:srgbClr val="000000"/>
                  </a:solidFill>
                  <a:ea typeface="思源黑体 2 Medium" panose="020B0600000000000000" charset="-122"/>
                </a:rPr>
                <a:t>方案</a:t>
              </a:r>
              <a:endParaRPr lang="zh-CN" altLang="en-US" sz="4200">
                <a:solidFill>
                  <a:srgbClr val="000000"/>
                </a:solidFill>
                <a:ea typeface="思源黑体 2 Medium" panose="020B0600000000000000" charset="-122"/>
              </a:endParaRPr>
            </a:p>
          </p:txBody>
        </p:sp>
        <p:sp>
          <p:nvSpPr>
            <p:cNvPr id="11" name="TextBox 11"/>
            <p:cNvSpPr txBox="1"/>
            <p:nvPr/>
          </p:nvSpPr>
          <p:spPr>
            <a:xfrm>
              <a:off x="337821" y="537871"/>
              <a:ext cx="1621740" cy="923544"/>
            </a:xfrm>
            <a:prstGeom prst="rect">
              <a:avLst/>
            </a:prstGeom>
          </p:spPr>
          <p:txBody>
            <a:bodyPr lIns="0" tIns="0" rIns="0" bIns="0" rtlCol="0" anchor="t">
              <a:spAutoFit/>
            </a:bodyPr>
            <a:lstStyle/>
            <a:p>
              <a:pPr algn="ctr">
                <a:lnSpc>
                  <a:spcPts val="5675"/>
                </a:lnSpc>
              </a:pPr>
              <a:r>
                <a:rPr lang="en-US" sz="4400">
                  <a:solidFill>
                    <a:srgbClr val="6C39E7"/>
                  </a:solidFill>
                  <a:latin typeface="Aileron Ultra-Bold" panose="00000A00000000000000"/>
                </a:rPr>
                <a:t>03</a:t>
              </a:r>
              <a:endParaRPr lang="en-US" sz="4400">
                <a:solidFill>
                  <a:srgbClr val="6C39E7"/>
                </a:solidFill>
                <a:latin typeface="Aileron Ultra-Bold" panose="00000A00000000000000"/>
              </a:endParaRPr>
            </a:p>
          </p:txBody>
        </p:sp>
      </p:grpSp>
      <p:sp>
        <p:nvSpPr>
          <p:cNvPr id="12" name="Freeform 12"/>
          <p:cNvSpPr/>
          <p:nvPr/>
        </p:nvSpPr>
        <p:spPr>
          <a:xfrm rot="2843100">
            <a:off x="-3283470" y="-2678522"/>
            <a:ext cx="8064780" cy="8064780"/>
          </a:xfrm>
          <a:custGeom>
            <a:avLst/>
            <a:gdLst/>
            <a:ahLst/>
            <a:cxnLst/>
            <a:rect l="l" t="t" r="r" b="b"/>
            <a:pathLst>
              <a:path w="8064780" h="8064780">
                <a:moveTo>
                  <a:pt x="0" y="0"/>
                </a:moveTo>
                <a:lnTo>
                  <a:pt x="8064780" y="0"/>
                </a:lnTo>
                <a:lnTo>
                  <a:pt x="8064780" y="8064780"/>
                </a:lnTo>
                <a:lnTo>
                  <a:pt x="0" y="8064780"/>
                </a:lnTo>
                <a:lnTo>
                  <a:pt x="0" y="0"/>
                </a:lnTo>
                <a:close/>
              </a:path>
            </a:pathLst>
          </a:custGeom>
          <a:blipFill>
            <a:blip r:embed="rId8">
              <a:alphaModFix amt="65999"/>
              <a:extLst>
                <a:ext uri="{96DAC541-7B7A-43D3-8B79-37D633B846F1}">
                  <asvg:svgBlip xmlns:asvg="http://schemas.microsoft.com/office/drawing/2016/SVG/main" r:embed="rId9"/>
                </a:ext>
              </a:extLst>
            </a:blip>
            <a:stretch>
              <a:fillRect/>
            </a:stretch>
          </a:blipFill>
        </p:spPr>
      </p:sp>
      <p:sp>
        <p:nvSpPr>
          <p:cNvPr id="13" name="Freeform 13"/>
          <p:cNvSpPr/>
          <p:nvPr/>
        </p:nvSpPr>
        <p:spPr>
          <a:xfrm>
            <a:off x="5750694" y="1239825"/>
            <a:ext cx="1731707" cy="1234235"/>
          </a:xfrm>
          <a:custGeom>
            <a:avLst/>
            <a:gdLst/>
            <a:ahLst/>
            <a:cxnLst/>
            <a:rect l="l" t="t" r="r" b="b"/>
            <a:pathLst>
              <a:path w="1731707" h="1234235">
                <a:moveTo>
                  <a:pt x="0" y="0"/>
                </a:moveTo>
                <a:lnTo>
                  <a:pt x="1731707" y="0"/>
                </a:lnTo>
                <a:lnTo>
                  <a:pt x="1731707" y="1234234"/>
                </a:lnTo>
                <a:lnTo>
                  <a:pt x="0" y="12342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403751" y="1353236"/>
            <a:ext cx="1007413" cy="1007413"/>
          </a:xfrm>
          <a:custGeom>
            <a:avLst/>
            <a:gdLst/>
            <a:ahLst/>
            <a:cxnLst/>
            <a:rect l="l" t="t" r="r" b="b"/>
            <a:pathLst>
              <a:path w="1007413" h="1007413">
                <a:moveTo>
                  <a:pt x="0" y="0"/>
                </a:moveTo>
                <a:lnTo>
                  <a:pt x="1007412" y="0"/>
                </a:lnTo>
                <a:lnTo>
                  <a:pt x="1007412" y="1007412"/>
                </a:lnTo>
                <a:lnTo>
                  <a:pt x="0" y="100741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5"/>
          <p:cNvSpPr txBox="1"/>
          <p:nvPr/>
        </p:nvSpPr>
        <p:spPr>
          <a:xfrm>
            <a:off x="1028700" y="1733253"/>
            <a:ext cx="5587847" cy="971931"/>
          </a:xfrm>
          <a:prstGeom prst="rect">
            <a:avLst/>
          </a:prstGeom>
        </p:spPr>
        <p:txBody>
          <a:bodyPr lIns="0" tIns="0" rIns="0" bIns="0" rtlCol="0" anchor="t">
            <a:spAutoFit/>
          </a:bodyPr>
          <a:lstStyle/>
          <a:p>
            <a:pPr>
              <a:lnSpc>
                <a:spcPts val="7450"/>
              </a:lnSpc>
            </a:pPr>
            <a:r>
              <a:rPr lang="en-US" sz="6900">
                <a:solidFill>
                  <a:srgbClr val="000000"/>
                </a:solidFill>
                <a:latin typeface="思源黑体 1 Bold" panose="020B0800000000000000" charset="-122"/>
              </a:rPr>
              <a:t>CONTENTS</a:t>
            </a:r>
            <a:endParaRPr lang="en-US" sz="6900">
              <a:solidFill>
                <a:srgbClr val="000000"/>
              </a:solidFill>
              <a:latin typeface="思源黑体 1 Bold" panose="020B0800000000000000" charset="-122"/>
            </a:endParaRPr>
          </a:p>
        </p:txBody>
      </p:sp>
      <p:grpSp>
        <p:nvGrpSpPr>
          <p:cNvPr id="17" name="Group 17"/>
          <p:cNvGrpSpPr/>
          <p:nvPr/>
        </p:nvGrpSpPr>
        <p:grpSpPr>
          <a:xfrm rot="0">
            <a:off x="5264191" y="3195091"/>
            <a:ext cx="3664658" cy="5769297"/>
            <a:chOff x="0" y="0"/>
            <a:chExt cx="4886210" cy="7692396"/>
          </a:xfrm>
        </p:grpSpPr>
        <p:sp>
          <p:nvSpPr>
            <p:cNvPr id="18" name="Freeform 18"/>
            <p:cNvSpPr/>
            <p:nvPr/>
          </p:nvSpPr>
          <p:spPr>
            <a:xfrm rot="-10800000">
              <a:off x="0" y="0"/>
              <a:ext cx="4886210" cy="3770156"/>
            </a:xfrm>
            <a:custGeom>
              <a:avLst/>
              <a:gdLst/>
              <a:ahLst/>
              <a:cxnLst/>
              <a:rect l="l" t="t" r="r" b="b"/>
              <a:pathLst>
                <a:path w="4886210" h="3770156">
                  <a:moveTo>
                    <a:pt x="0" y="0"/>
                  </a:moveTo>
                  <a:lnTo>
                    <a:pt x="4886210" y="0"/>
                  </a:lnTo>
                  <a:lnTo>
                    <a:pt x="4886210" y="3770156"/>
                  </a:lnTo>
                  <a:lnTo>
                    <a:pt x="0" y="3770156"/>
                  </a:lnTo>
                  <a:lnTo>
                    <a:pt x="0" y="0"/>
                  </a:lnTo>
                  <a:close/>
                </a:path>
              </a:pathLst>
            </a:custGeom>
            <a:blipFill>
              <a:blip r:embed="rId3"/>
              <a:stretch>
                <a:fillRect t="-40790"/>
              </a:stretch>
            </a:blipFill>
          </p:spPr>
        </p:sp>
        <p:sp>
          <p:nvSpPr>
            <p:cNvPr id="19" name="Freeform 19"/>
            <p:cNvSpPr/>
            <p:nvPr/>
          </p:nvSpPr>
          <p:spPr>
            <a:xfrm>
              <a:off x="0" y="3770156"/>
              <a:ext cx="4886210" cy="3922240"/>
            </a:xfrm>
            <a:custGeom>
              <a:avLst/>
              <a:gdLst/>
              <a:ahLst/>
              <a:cxnLst/>
              <a:rect l="l" t="t" r="r" b="b"/>
              <a:pathLst>
                <a:path w="4886210" h="3922240">
                  <a:moveTo>
                    <a:pt x="0" y="0"/>
                  </a:moveTo>
                  <a:lnTo>
                    <a:pt x="4886210" y="0"/>
                  </a:lnTo>
                  <a:lnTo>
                    <a:pt x="4886210" y="3922240"/>
                  </a:lnTo>
                  <a:lnTo>
                    <a:pt x="0" y="3922240"/>
                  </a:lnTo>
                  <a:lnTo>
                    <a:pt x="0" y="0"/>
                  </a:lnTo>
                  <a:close/>
                </a:path>
              </a:pathLst>
            </a:custGeom>
            <a:blipFill>
              <a:blip r:embed="rId3"/>
              <a:stretch>
                <a:fillRect t="-35331"/>
              </a:stretch>
            </a:blipFill>
          </p:spPr>
        </p:sp>
        <p:grpSp>
          <p:nvGrpSpPr>
            <p:cNvPr id="20" name="Group 20"/>
            <p:cNvGrpSpPr/>
            <p:nvPr/>
          </p:nvGrpSpPr>
          <p:grpSpPr>
            <a:xfrm rot="0">
              <a:off x="320037" y="331426"/>
              <a:ext cx="4246136" cy="6962297"/>
              <a:chOff x="0" y="0"/>
              <a:chExt cx="1129609" cy="1852195"/>
            </a:xfrm>
          </p:grpSpPr>
          <p:sp>
            <p:nvSpPr>
              <p:cNvPr id="21" name="Freeform 21"/>
              <p:cNvSpPr/>
              <p:nvPr/>
            </p:nvSpPr>
            <p:spPr>
              <a:xfrm>
                <a:off x="0" y="0"/>
                <a:ext cx="1129609" cy="1852195"/>
              </a:xfrm>
              <a:custGeom>
                <a:avLst/>
                <a:gdLst/>
                <a:ahLst/>
                <a:cxnLst/>
                <a:rect l="l" t="t" r="r" b="b"/>
                <a:pathLst>
                  <a:path w="1129609" h="1852195">
                    <a:moveTo>
                      <a:pt x="1005149" y="1852195"/>
                    </a:moveTo>
                    <a:lnTo>
                      <a:pt x="124460" y="1852195"/>
                    </a:lnTo>
                    <a:cubicBezTo>
                      <a:pt x="55880" y="1852195"/>
                      <a:pt x="0" y="1796315"/>
                      <a:pt x="0" y="1727735"/>
                    </a:cubicBezTo>
                    <a:lnTo>
                      <a:pt x="0" y="124460"/>
                    </a:lnTo>
                    <a:cubicBezTo>
                      <a:pt x="0" y="55880"/>
                      <a:pt x="55880" y="0"/>
                      <a:pt x="124460" y="0"/>
                    </a:cubicBezTo>
                    <a:lnTo>
                      <a:pt x="1005149" y="0"/>
                    </a:lnTo>
                    <a:cubicBezTo>
                      <a:pt x="1073729" y="0"/>
                      <a:pt x="1129609" y="55880"/>
                      <a:pt x="1129609" y="124460"/>
                    </a:cubicBezTo>
                    <a:lnTo>
                      <a:pt x="1129609" y="1727735"/>
                    </a:lnTo>
                    <a:cubicBezTo>
                      <a:pt x="1129609" y="1796315"/>
                      <a:pt x="1073729" y="1852195"/>
                      <a:pt x="1005149" y="1852195"/>
                    </a:cubicBezTo>
                    <a:close/>
                  </a:path>
                </a:pathLst>
              </a:custGeom>
              <a:solidFill>
                <a:srgbClr val="FFFFFF"/>
              </a:solidFill>
            </p:spPr>
          </p:sp>
        </p:grpSp>
        <p:sp>
          <p:nvSpPr>
            <p:cNvPr id="22" name="Freeform 22"/>
            <p:cNvSpPr/>
            <p:nvPr/>
          </p:nvSpPr>
          <p:spPr>
            <a:xfrm>
              <a:off x="134162" y="3929207"/>
              <a:ext cx="4617886" cy="3324878"/>
            </a:xfrm>
            <a:custGeom>
              <a:avLst/>
              <a:gdLst/>
              <a:ahLst/>
              <a:cxnLst/>
              <a:rect l="l" t="t" r="r" b="b"/>
              <a:pathLst>
                <a:path w="4617886" h="3324878">
                  <a:moveTo>
                    <a:pt x="0" y="0"/>
                  </a:moveTo>
                  <a:lnTo>
                    <a:pt x="4617886" y="0"/>
                  </a:lnTo>
                  <a:lnTo>
                    <a:pt x="4617886" y="3324878"/>
                  </a:lnTo>
                  <a:lnTo>
                    <a:pt x="0" y="332487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3" name="TextBox 23"/>
            <p:cNvSpPr txBox="1"/>
            <p:nvPr/>
          </p:nvSpPr>
          <p:spPr>
            <a:xfrm>
              <a:off x="580834" y="1771262"/>
              <a:ext cx="3724541" cy="1004993"/>
            </a:xfrm>
            <a:prstGeom prst="rect">
              <a:avLst/>
            </a:prstGeom>
          </p:spPr>
          <p:txBody>
            <a:bodyPr lIns="0" tIns="0" rIns="0" bIns="0" rtlCol="0" anchor="t">
              <a:spAutoFit/>
            </a:bodyPr>
            <a:lstStyle/>
            <a:p>
              <a:pPr algn="just">
                <a:lnSpc>
                  <a:spcPts val="5880"/>
                </a:lnSpc>
              </a:pPr>
              <a:r>
                <a:rPr lang="zh-CN" altLang="en-US" sz="4200">
                  <a:solidFill>
                    <a:srgbClr val="000000"/>
                  </a:solidFill>
                  <a:ea typeface="思源黑体 2 Medium" panose="020B0600000000000000" charset="-122"/>
                </a:rPr>
                <a:t>分工</a:t>
              </a:r>
              <a:r>
                <a:rPr lang="zh-CN" altLang="en-US" sz="4200">
                  <a:solidFill>
                    <a:srgbClr val="000000"/>
                  </a:solidFill>
                  <a:ea typeface="思源黑体 2 Medium" panose="020B0600000000000000" charset="-122"/>
                </a:rPr>
                <a:t>说明</a:t>
              </a:r>
              <a:endParaRPr lang="zh-CN" altLang="en-US" sz="4200">
                <a:solidFill>
                  <a:srgbClr val="000000"/>
                </a:solidFill>
                <a:ea typeface="思源黑体 2 Medium" panose="020B0600000000000000" charset="-122"/>
              </a:endParaRPr>
            </a:p>
          </p:txBody>
        </p:sp>
        <p:sp>
          <p:nvSpPr>
            <p:cNvPr id="24" name="TextBox 24"/>
            <p:cNvSpPr txBox="1"/>
            <p:nvPr/>
          </p:nvSpPr>
          <p:spPr>
            <a:xfrm>
              <a:off x="270611" y="537871"/>
              <a:ext cx="1621740" cy="923544"/>
            </a:xfrm>
            <a:prstGeom prst="rect">
              <a:avLst/>
            </a:prstGeom>
          </p:spPr>
          <p:txBody>
            <a:bodyPr lIns="0" tIns="0" rIns="0" bIns="0" rtlCol="0" anchor="t">
              <a:spAutoFit/>
            </a:bodyPr>
            <a:lstStyle/>
            <a:p>
              <a:pPr algn="ctr">
                <a:lnSpc>
                  <a:spcPts val="5675"/>
                </a:lnSpc>
              </a:pPr>
              <a:r>
                <a:rPr lang="en-US" sz="4400">
                  <a:solidFill>
                    <a:srgbClr val="6C39E7"/>
                  </a:solidFill>
                  <a:latin typeface="Aileron Ultra-Bold" panose="00000A00000000000000"/>
                </a:rPr>
                <a:t>02</a:t>
              </a:r>
              <a:endParaRPr lang="en-US" sz="4400">
                <a:solidFill>
                  <a:srgbClr val="6C39E7"/>
                </a:solidFill>
                <a:latin typeface="Aileron Ultra-Bold" panose="00000A00000000000000"/>
              </a:endParaRPr>
            </a:p>
          </p:txBody>
        </p:sp>
        <p:sp>
          <p:nvSpPr>
            <p:cNvPr id="25" name="AutoShape 25"/>
            <p:cNvSpPr/>
            <p:nvPr/>
          </p:nvSpPr>
          <p:spPr>
            <a:xfrm>
              <a:off x="1123206" y="5301440"/>
              <a:ext cx="1033737" cy="344655"/>
            </a:xfrm>
            <a:prstGeom prst="rect">
              <a:avLst/>
            </a:prstGeom>
            <a:solidFill>
              <a:srgbClr val="F0E8FF"/>
            </a:solidFill>
          </p:spPr>
        </p:sp>
      </p:grpSp>
      <p:grpSp>
        <p:nvGrpSpPr>
          <p:cNvPr id="26" name="Group 26"/>
          <p:cNvGrpSpPr/>
          <p:nvPr/>
        </p:nvGrpSpPr>
        <p:grpSpPr>
          <a:xfrm rot="0">
            <a:off x="1169229" y="3195091"/>
            <a:ext cx="3664658" cy="5769297"/>
            <a:chOff x="0" y="0"/>
            <a:chExt cx="4886210" cy="7692396"/>
          </a:xfrm>
        </p:grpSpPr>
        <p:sp>
          <p:nvSpPr>
            <p:cNvPr id="27" name="Freeform 27"/>
            <p:cNvSpPr/>
            <p:nvPr/>
          </p:nvSpPr>
          <p:spPr>
            <a:xfrm rot="-10800000">
              <a:off x="0" y="0"/>
              <a:ext cx="4886210" cy="3770156"/>
            </a:xfrm>
            <a:custGeom>
              <a:avLst/>
              <a:gdLst/>
              <a:ahLst/>
              <a:cxnLst/>
              <a:rect l="l" t="t" r="r" b="b"/>
              <a:pathLst>
                <a:path w="4886210" h="3770156">
                  <a:moveTo>
                    <a:pt x="0" y="0"/>
                  </a:moveTo>
                  <a:lnTo>
                    <a:pt x="4886210" y="0"/>
                  </a:lnTo>
                  <a:lnTo>
                    <a:pt x="4886210" y="3770156"/>
                  </a:lnTo>
                  <a:lnTo>
                    <a:pt x="0" y="3770156"/>
                  </a:lnTo>
                  <a:lnTo>
                    <a:pt x="0" y="0"/>
                  </a:lnTo>
                  <a:close/>
                </a:path>
              </a:pathLst>
            </a:custGeom>
            <a:blipFill>
              <a:blip r:embed="rId3"/>
              <a:stretch>
                <a:fillRect t="-40790"/>
              </a:stretch>
            </a:blipFill>
          </p:spPr>
        </p:sp>
        <p:sp>
          <p:nvSpPr>
            <p:cNvPr id="28" name="Freeform 28"/>
            <p:cNvSpPr/>
            <p:nvPr/>
          </p:nvSpPr>
          <p:spPr>
            <a:xfrm>
              <a:off x="0" y="3770156"/>
              <a:ext cx="4886210" cy="3922240"/>
            </a:xfrm>
            <a:custGeom>
              <a:avLst/>
              <a:gdLst/>
              <a:ahLst/>
              <a:cxnLst/>
              <a:rect l="l" t="t" r="r" b="b"/>
              <a:pathLst>
                <a:path w="4886210" h="3922240">
                  <a:moveTo>
                    <a:pt x="0" y="0"/>
                  </a:moveTo>
                  <a:lnTo>
                    <a:pt x="4886210" y="0"/>
                  </a:lnTo>
                  <a:lnTo>
                    <a:pt x="4886210" y="3922240"/>
                  </a:lnTo>
                  <a:lnTo>
                    <a:pt x="0" y="3922240"/>
                  </a:lnTo>
                  <a:lnTo>
                    <a:pt x="0" y="0"/>
                  </a:lnTo>
                  <a:close/>
                </a:path>
              </a:pathLst>
            </a:custGeom>
            <a:blipFill>
              <a:blip r:embed="rId3"/>
              <a:stretch>
                <a:fillRect t="-35331"/>
              </a:stretch>
            </a:blipFill>
          </p:spPr>
        </p:sp>
        <p:grpSp>
          <p:nvGrpSpPr>
            <p:cNvPr id="29" name="Group 29"/>
            <p:cNvGrpSpPr/>
            <p:nvPr/>
          </p:nvGrpSpPr>
          <p:grpSpPr>
            <a:xfrm rot="0">
              <a:off x="320037" y="331426"/>
              <a:ext cx="4246136" cy="6962297"/>
              <a:chOff x="0" y="0"/>
              <a:chExt cx="1129609" cy="1852195"/>
            </a:xfrm>
          </p:grpSpPr>
          <p:sp>
            <p:nvSpPr>
              <p:cNvPr id="30" name="Freeform 30"/>
              <p:cNvSpPr/>
              <p:nvPr/>
            </p:nvSpPr>
            <p:spPr>
              <a:xfrm>
                <a:off x="0" y="0"/>
                <a:ext cx="1129609" cy="1852195"/>
              </a:xfrm>
              <a:custGeom>
                <a:avLst/>
                <a:gdLst/>
                <a:ahLst/>
                <a:cxnLst/>
                <a:rect l="l" t="t" r="r" b="b"/>
                <a:pathLst>
                  <a:path w="1129609" h="1852195">
                    <a:moveTo>
                      <a:pt x="1005149" y="1852195"/>
                    </a:moveTo>
                    <a:lnTo>
                      <a:pt x="124460" y="1852195"/>
                    </a:lnTo>
                    <a:cubicBezTo>
                      <a:pt x="55880" y="1852195"/>
                      <a:pt x="0" y="1796315"/>
                      <a:pt x="0" y="1727735"/>
                    </a:cubicBezTo>
                    <a:lnTo>
                      <a:pt x="0" y="124460"/>
                    </a:lnTo>
                    <a:cubicBezTo>
                      <a:pt x="0" y="55880"/>
                      <a:pt x="55880" y="0"/>
                      <a:pt x="124460" y="0"/>
                    </a:cubicBezTo>
                    <a:lnTo>
                      <a:pt x="1005149" y="0"/>
                    </a:lnTo>
                    <a:cubicBezTo>
                      <a:pt x="1073729" y="0"/>
                      <a:pt x="1129609" y="55880"/>
                      <a:pt x="1129609" y="124460"/>
                    </a:cubicBezTo>
                    <a:lnTo>
                      <a:pt x="1129609" y="1727735"/>
                    </a:lnTo>
                    <a:cubicBezTo>
                      <a:pt x="1129609" y="1796315"/>
                      <a:pt x="1073729" y="1852195"/>
                      <a:pt x="1005149" y="1852195"/>
                    </a:cubicBezTo>
                    <a:close/>
                  </a:path>
                </a:pathLst>
              </a:custGeom>
              <a:solidFill>
                <a:srgbClr val="FFFFFF"/>
              </a:solidFill>
            </p:spPr>
            <p:txBody>
              <a:bodyPr/>
              <a:p>
                <a:endParaRPr lang="en-US" altLang="zh-CN"/>
              </a:p>
            </p:txBody>
          </p:sp>
        </p:grpSp>
        <p:sp>
          <p:nvSpPr>
            <p:cNvPr id="31" name="Freeform 31"/>
            <p:cNvSpPr/>
            <p:nvPr/>
          </p:nvSpPr>
          <p:spPr>
            <a:xfrm>
              <a:off x="203400" y="3997876"/>
              <a:ext cx="4479410" cy="3233320"/>
            </a:xfrm>
            <a:custGeom>
              <a:avLst/>
              <a:gdLst/>
              <a:ahLst/>
              <a:cxnLst/>
              <a:rect l="l" t="t" r="r" b="b"/>
              <a:pathLst>
                <a:path w="4479410" h="3233320">
                  <a:moveTo>
                    <a:pt x="0" y="0"/>
                  </a:moveTo>
                  <a:lnTo>
                    <a:pt x="4479410" y="0"/>
                  </a:lnTo>
                  <a:lnTo>
                    <a:pt x="4479410" y="3233320"/>
                  </a:lnTo>
                  <a:lnTo>
                    <a:pt x="0" y="323332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32" name="TextBox 32"/>
            <p:cNvSpPr txBox="1"/>
            <p:nvPr/>
          </p:nvSpPr>
          <p:spPr>
            <a:xfrm>
              <a:off x="580813" y="1794087"/>
              <a:ext cx="2943013" cy="2010833"/>
            </a:xfrm>
            <a:prstGeom prst="rect">
              <a:avLst/>
            </a:prstGeom>
          </p:spPr>
          <p:txBody>
            <a:bodyPr wrap="square" lIns="0" tIns="0" rIns="0" bIns="0" rtlCol="0" anchor="t">
              <a:spAutoFit/>
            </a:bodyPr>
            <a:lstStyle/>
            <a:p>
              <a:pPr marL="0" lvl="0" indent="0" algn="just">
                <a:lnSpc>
                  <a:spcPts val="5880"/>
                </a:lnSpc>
                <a:spcBef>
                  <a:spcPct val="0"/>
                </a:spcBef>
              </a:pPr>
              <a:r>
                <a:rPr lang="zh-CN" altLang="en-US" sz="4200" u="none">
                  <a:solidFill>
                    <a:srgbClr val="000000"/>
                  </a:solidFill>
                  <a:ea typeface="思源黑体 2 Medium" panose="020B0600000000000000" charset="-122"/>
                </a:rPr>
                <a:t>项目来源与</a:t>
              </a:r>
              <a:r>
                <a:rPr lang="zh-CN" altLang="en-US" sz="4200" u="none">
                  <a:solidFill>
                    <a:srgbClr val="000000"/>
                  </a:solidFill>
                  <a:ea typeface="思源黑体 2 Medium" panose="020B0600000000000000" charset="-122"/>
                </a:rPr>
                <a:t>简介</a:t>
              </a:r>
              <a:endParaRPr lang="zh-CN" altLang="en-US" sz="4200" u="none">
                <a:solidFill>
                  <a:srgbClr val="000000"/>
                </a:solidFill>
                <a:ea typeface="思源黑体 2 Medium" panose="020B0600000000000000" charset="-122"/>
              </a:endParaRPr>
            </a:p>
          </p:txBody>
        </p:sp>
        <p:sp>
          <p:nvSpPr>
            <p:cNvPr id="33" name="TextBox 33"/>
            <p:cNvSpPr txBox="1"/>
            <p:nvPr/>
          </p:nvSpPr>
          <p:spPr>
            <a:xfrm>
              <a:off x="203400" y="537871"/>
              <a:ext cx="1621740" cy="923544"/>
            </a:xfrm>
            <a:prstGeom prst="rect">
              <a:avLst/>
            </a:prstGeom>
          </p:spPr>
          <p:txBody>
            <a:bodyPr lIns="0" tIns="0" rIns="0" bIns="0" rtlCol="0" anchor="t">
              <a:spAutoFit/>
            </a:bodyPr>
            <a:lstStyle/>
            <a:p>
              <a:pPr algn="ctr">
                <a:lnSpc>
                  <a:spcPts val="5675"/>
                </a:lnSpc>
              </a:pPr>
              <a:r>
                <a:rPr lang="en-US" sz="4400">
                  <a:solidFill>
                    <a:srgbClr val="6C39E7"/>
                  </a:solidFill>
                  <a:latin typeface="Aileron Ultra-Bold" panose="00000A00000000000000"/>
                </a:rPr>
                <a:t>01</a:t>
              </a:r>
              <a:endParaRPr lang="en-US" sz="4400">
                <a:solidFill>
                  <a:srgbClr val="6C39E7"/>
                </a:solidFill>
                <a:latin typeface="Aileron Ultra-Bold" panose="00000A00000000000000"/>
              </a:endParaRPr>
            </a:p>
          </p:txBody>
        </p:sp>
      </p:grpSp>
      <p:sp>
        <p:nvSpPr>
          <p:cNvPr id="34" name="Freeform 34"/>
          <p:cNvSpPr/>
          <p:nvPr/>
        </p:nvSpPr>
        <p:spPr>
          <a:xfrm flipH="1">
            <a:off x="16049153" y="1853155"/>
            <a:ext cx="1210147" cy="1113335"/>
          </a:xfrm>
          <a:custGeom>
            <a:avLst/>
            <a:gdLst/>
            <a:ahLst/>
            <a:cxnLst/>
            <a:rect l="l" t="t" r="r" b="b"/>
            <a:pathLst>
              <a:path w="1210147" h="1113335">
                <a:moveTo>
                  <a:pt x="1210147" y="0"/>
                </a:moveTo>
                <a:lnTo>
                  <a:pt x="0" y="0"/>
                </a:lnTo>
                <a:lnTo>
                  <a:pt x="0" y="1113336"/>
                </a:lnTo>
                <a:lnTo>
                  <a:pt x="1210147" y="1113336"/>
                </a:lnTo>
                <a:lnTo>
                  <a:pt x="1210147"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35" name="Group 35"/>
          <p:cNvGrpSpPr/>
          <p:nvPr/>
        </p:nvGrpSpPr>
        <p:grpSpPr>
          <a:xfrm rot="0">
            <a:off x="13454113" y="3195091"/>
            <a:ext cx="3664658" cy="5769297"/>
            <a:chOff x="0" y="0"/>
            <a:chExt cx="4886210" cy="7692396"/>
          </a:xfrm>
        </p:grpSpPr>
        <p:sp>
          <p:nvSpPr>
            <p:cNvPr id="36" name="Freeform 36"/>
            <p:cNvSpPr/>
            <p:nvPr/>
          </p:nvSpPr>
          <p:spPr>
            <a:xfrm rot="-10800000">
              <a:off x="0" y="0"/>
              <a:ext cx="4886210" cy="3770156"/>
            </a:xfrm>
            <a:custGeom>
              <a:avLst/>
              <a:gdLst/>
              <a:ahLst/>
              <a:cxnLst/>
              <a:rect l="l" t="t" r="r" b="b"/>
              <a:pathLst>
                <a:path w="4886210" h="3770156">
                  <a:moveTo>
                    <a:pt x="0" y="0"/>
                  </a:moveTo>
                  <a:lnTo>
                    <a:pt x="4886210" y="0"/>
                  </a:lnTo>
                  <a:lnTo>
                    <a:pt x="4886210" y="3770156"/>
                  </a:lnTo>
                  <a:lnTo>
                    <a:pt x="0" y="3770156"/>
                  </a:lnTo>
                  <a:lnTo>
                    <a:pt x="0" y="0"/>
                  </a:lnTo>
                  <a:close/>
                </a:path>
              </a:pathLst>
            </a:custGeom>
            <a:blipFill>
              <a:blip r:embed="rId3"/>
              <a:stretch>
                <a:fillRect t="-40790"/>
              </a:stretch>
            </a:blipFill>
          </p:spPr>
        </p:sp>
        <p:sp>
          <p:nvSpPr>
            <p:cNvPr id="37" name="Freeform 37"/>
            <p:cNvSpPr/>
            <p:nvPr/>
          </p:nvSpPr>
          <p:spPr>
            <a:xfrm>
              <a:off x="0" y="3770156"/>
              <a:ext cx="4886210" cy="3922240"/>
            </a:xfrm>
            <a:custGeom>
              <a:avLst/>
              <a:gdLst/>
              <a:ahLst/>
              <a:cxnLst/>
              <a:rect l="l" t="t" r="r" b="b"/>
              <a:pathLst>
                <a:path w="4886210" h="3922240">
                  <a:moveTo>
                    <a:pt x="0" y="0"/>
                  </a:moveTo>
                  <a:lnTo>
                    <a:pt x="4886210" y="0"/>
                  </a:lnTo>
                  <a:lnTo>
                    <a:pt x="4886210" y="3922240"/>
                  </a:lnTo>
                  <a:lnTo>
                    <a:pt x="0" y="3922240"/>
                  </a:lnTo>
                  <a:lnTo>
                    <a:pt x="0" y="0"/>
                  </a:lnTo>
                  <a:close/>
                </a:path>
              </a:pathLst>
            </a:custGeom>
            <a:blipFill>
              <a:blip r:embed="rId3"/>
              <a:stretch>
                <a:fillRect t="-35331"/>
              </a:stretch>
            </a:blipFill>
          </p:spPr>
        </p:sp>
        <p:grpSp>
          <p:nvGrpSpPr>
            <p:cNvPr id="38" name="Group 38"/>
            <p:cNvGrpSpPr/>
            <p:nvPr/>
          </p:nvGrpSpPr>
          <p:grpSpPr>
            <a:xfrm rot="0">
              <a:off x="320037" y="331426"/>
              <a:ext cx="4246136" cy="6962297"/>
              <a:chOff x="0" y="0"/>
              <a:chExt cx="1129609" cy="1852195"/>
            </a:xfrm>
          </p:grpSpPr>
          <p:sp>
            <p:nvSpPr>
              <p:cNvPr id="39" name="Freeform 39"/>
              <p:cNvSpPr/>
              <p:nvPr/>
            </p:nvSpPr>
            <p:spPr>
              <a:xfrm>
                <a:off x="0" y="0"/>
                <a:ext cx="1129609" cy="1852195"/>
              </a:xfrm>
              <a:custGeom>
                <a:avLst/>
                <a:gdLst/>
                <a:ahLst/>
                <a:cxnLst/>
                <a:rect l="l" t="t" r="r" b="b"/>
                <a:pathLst>
                  <a:path w="1129609" h="1852195">
                    <a:moveTo>
                      <a:pt x="1005149" y="1852195"/>
                    </a:moveTo>
                    <a:lnTo>
                      <a:pt x="124460" y="1852195"/>
                    </a:lnTo>
                    <a:cubicBezTo>
                      <a:pt x="55880" y="1852195"/>
                      <a:pt x="0" y="1796315"/>
                      <a:pt x="0" y="1727735"/>
                    </a:cubicBezTo>
                    <a:lnTo>
                      <a:pt x="0" y="124460"/>
                    </a:lnTo>
                    <a:cubicBezTo>
                      <a:pt x="0" y="55880"/>
                      <a:pt x="55880" y="0"/>
                      <a:pt x="124460" y="0"/>
                    </a:cubicBezTo>
                    <a:lnTo>
                      <a:pt x="1005149" y="0"/>
                    </a:lnTo>
                    <a:cubicBezTo>
                      <a:pt x="1073729" y="0"/>
                      <a:pt x="1129609" y="55880"/>
                      <a:pt x="1129609" y="124460"/>
                    </a:cubicBezTo>
                    <a:lnTo>
                      <a:pt x="1129609" y="1727735"/>
                    </a:lnTo>
                    <a:cubicBezTo>
                      <a:pt x="1129609" y="1796315"/>
                      <a:pt x="1073729" y="1852195"/>
                      <a:pt x="1005149" y="1852195"/>
                    </a:cubicBezTo>
                    <a:close/>
                  </a:path>
                </a:pathLst>
              </a:custGeom>
              <a:solidFill>
                <a:srgbClr val="FFFFFF"/>
              </a:solidFill>
            </p:spPr>
          </p:sp>
        </p:grpSp>
        <p:sp>
          <p:nvSpPr>
            <p:cNvPr id="40" name="Freeform 40"/>
            <p:cNvSpPr/>
            <p:nvPr/>
          </p:nvSpPr>
          <p:spPr>
            <a:xfrm>
              <a:off x="1373606" y="5282524"/>
              <a:ext cx="3019488" cy="1696242"/>
            </a:xfrm>
            <a:custGeom>
              <a:avLst/>
              <a:gdLst/>
              <a:ahLst/>
              <a:cxnLst/>
              <a:rect l="l" t="t" r="r" b="b"/>
              <a:pathLst>
                <a:path w="3019488" h="1696242">
                  <a:moveTo>
                    <a:pt x="0" y="0"/>
                  </a:moveTo>
                  <a:lnTo>
                    <a:pt x="3019488" y="0"/>
                  </a:lnTo>
                  <a:lnTo>
                    <a:pt x="3019488" y="1696242"/>
                  </a:lnTo>
                  <a:lnTo>
                    <a:pt x="0" y="16962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41" name="Freeform 41"/>
            <p:cNvSpPr/>
            <p:nvPr/>
          </p:nvSpPr>
          <p:spPr>
            <a:xfrm>
              <a:off x="844722" y="5091038"/>
              <a:ext cx="1496350" cy="1564625"/>
            </a:xfrm>
            <a:custGeom>
              <a:avLst/>
              <a:gdLst/>
              <a:ahLst/>
              <a:cxnLst/>
              <a:rect l="l" t="t" r="r" b="b"/>
              <a:pathLst>
                <a:path w="1496350" h="1564625">
                  <a:moveTo>
                    <a:pt x="0" y="0"/>
                  </a:moveTo>
                  <a:lnTo>
                    <a:pt x="1496350" y="0"/>
                  </a:lnTo>
                  <a:lnTo>
                    <a:pt x="1496350" y="1564625"/>
                  </a:lnTo>
                  <a:lnTo>
                    <a:pt x="0" y="156462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42" name="TextBox 42"/>
            <p:cNvSpPr txBox="1"/>
            <p:nvPr/>
          </p:nvSpPr>
          <p:spPr>
            <a:xfrm>
              <a:off x="756637" y="2047445"/>
              <a:ext cx="3724541" cy="1004993"/>
            </a:xfrm>
            <a:prstGeom prst="rect">
              <a:avLst/>
            </a:prstGeom>
          </p:spPr>
          <p:txBody>
            <a:bodyPr lIns="0" tIns="0" rIns="0" bIns="0" rtlCol="0" anchor="t">
              <a:spAutoFit/>
            </a:bodyPr>
            <a:lstStyle/>
            <a:p>
              <a:pPr algn="just">
                <a:lnSpc>
                  <a:spcPts val="5880"/>
                </a:lnSpc>
              </a:pPr>
              <a:r>
                <a:rPr lang="zh-CN" altLang="en-US" sz="4200">
                  <a:solidFill>
                    <a:srgbClr val="000000"/>
                  </a:solidFill>
                  <a:ea typeface="思源黑体 2 Medium" panose="020B0600000000000000" charset="-122"/>
                </a:rPr>
                <a:t>运行演示</a:t>
              </a:r>
              <a:endParaRPr lang="zh-CN" altLang="en-US" sz="4200">
                <a:solidFill>
                  <a:srgbClr val="000000"/>
                </a:solidFill>
                <a:ea typeface="思源黑体 2 Medium" panose="020B0600000000000000" charset="-122"/>
              </a:endParaRPr>
            </a:p>
          </p:txBody>
        </p:sp>
        <p:sp>
          <p:nvSpPr>
            <p:cNvPr id="43" name="TextBox 43"/>
            <p:cNvSpPr txBox="1"/>
            <p:nvPr/>
          </p:nvSpPr>
          <p:spPr>
            <a:xfrm>
              <a:off x="405032" y="537871"/>
              <a:ext cx="1621740" cy="923544"/>
            </a:xfrm>
            <a:prstGeom prst="rect">
              <a:avLst/>
            </a:prstGeom>
          </p:spPr>
          <p:txBody>
            <a:bodyPr lIns="0" tIns="0" rIns="0" bIns="0" rtlCol="0" anchor="t">
              <a:spAutoFit/>
            </a:bodyPr>
            <a:lstStyle/>
            <a:p>
              <a:pPr algn="ctr">
                <a:lnSpc>
                  <a:spcPts val="5675"/>
                </a:lnSpc>
              </a:pPr>
              <a:r>
                <a:rPr lang="en-US" sz="4400">
                  <a:solidFill>
                    <a:srgbClr val="6C39E7"/>
                  </a:solidFill>
                  <a:latin typeface="Aileron Ultra-Bold" panose="00000A00000000000000"/>
                </a:rPr>
                <a:t>04</a:t>
              </a:r>
              <a:endParaRPr lang="en-US" sz="4400">
                <a:solidFill>
                  <a:srgbClr val="6C39E7"/>
                </a:solidFill>
                <a:latin typeface="Aileron Ultra-Bold" panose="00000A00000000000000"/>
              </a:endParaRPr>
            </a:p>
          </p:txBody>
        </p:sp>
      </p:grpSp>
      <p:grpSp>
        <p:nvGrpSpPr>
          <p:cNvPr id="44" name="Group 44"/>
          <p:cNvGrpSpPr/>
          <p:nvPr/>
        </p:nvGrpSpPr>
        <p:grpSpPr>
          <a:xfrm rot="0">
            <a:off x="16002131" y="1028700"/>
            <a:ext cx="1257169" cy="600185"/>
            <a:chOff x="0" y="0"/>
            <a:chExt cx="1676225" cy="800247"/>
          </a:xfrm>
        </p:grpSpPr>
        <p:grpSp>
          <p:nvGrpSpPr>
            <p:cNvPr id="45" name="Group 45"/>
            <p:cNvGrpSpPr/>
            <p:nvPr/>
          </p:nvGrpSpPr>
          <p:grpSpPr>
            <a:xfrm rot="0">
              <a:off x="0" y="0"/>
              <a:ext cx="702040" cy="800247"/>
              <a:chOff x="92710" y="92710"/>
              <a:chExt cx="317809" cy="362267"/>
            </a:xfrm>
          </p:grpSpPr>
          <p:sp>
            <p:nvSpPr>
              <p:cNvPr id="46" name="Freeform 46"/>
              <p:cNvSpPr/>
              <p:nvPr/>
            </p:nvSpPr>
            <p:spPr>
              <a:xfrm>
                <a:off x="0" y="0"/>
                <a:ext cx="317809" cy="362267"/>
              </a:xfrm>
              <a:custGeom>
                <a:avLst/>
                <a:gdLst/>
                <a:ahLst/>
                <a:cxnLst/>
                <a:rect l="l" t="t" r="r" b="b"/>
                <a:pathLst>
                  <a:path w="317809" h="362267">
                    <a:moveTo>
                      <a:pt x="0" y="0"/>
                    </a:moveTo>
                    <a:lnTo>
                      <a:pt x="317809" y="0"/>
                    </a:lnTo>
                    <a:lnTo>
                      <a:pt x="317809" y="362267"/>
                    </a:lnTo>
                    <a:lnTo>
                      <a:pt x="0" y="362267"/>
                    </a:lnTo>
                    <a:close/>
                  </a:path>
                </a:pathLst>
              </a:custGeom>
              <a:solidFill>
                <a:srgbClr val="FEEADE"/>
              </a:solidFill>
            </p:spPr>
          </p:sp>
        </p:grpSp>
        <p:grpSp>
          <p:nvGrpSpPr>
            <p:cNvPr id="47" name="Group 47"/>
            <p:cNvGrpSpPr/>
            <p:nvPr/>
          </p:nvGrpSpPr>
          <p:grpSpPr>
            <a:xfrm rot="0">
              <a:off x="974185" y="0"/>
              <a:ext cx="702040" cy="800247"/>
              <a:chOff x="92710" y="92710"/>
              <a:chExt cx="317809" cy="362267"/>
            </a:xfrm>
          </p:grpSpPr>
          <p:sp>
            <p:nvSpPr>
              <p:cNvPr id="48" name="Freeform 48"/>
              <p:cNvSpPr/>
              <p:nvPr/>
            </p:nvSpPr>
            <p:spPr>
              <a:xfrm>
                <a:off x="0" y="0"/>
                <a:ext cx="317809" cy="362267"/>
              </a:xfrm>
              <a:custGeom>
                <a:avLst/>
                <a:gdLst/>
                <a:ahLst/>
                <a:cxnLst/>
                <a:rect l="l" t="t" r="r" b="b"/>
                <a:pathLst>
                  <a:path w="317809" h="362267">
                    <a:moveTo>
                      <a:pt x="0" y="0"/>
                    </a:moveTo>
                    <a:lnTo>
                      <a:pt x="317809" y="0"/>
                    </a:lnTo>
                    <a:lnTo>
                      <a:pt x="317809" y="362267"/>
                    </a:lnTo>
                    <a:lnTo>
                      <a:pt x="0" y="362267"/>
                    </a:lnTo>
                    <a:close/>
                  </a:path>
                </a:pathLst>
              </a:custGeom>
              <a:solidFill>
                <a:srgbClr val="6C3AE7"/>
              </a:solidFill>
            </p:spPr>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55816" y="1370163"/>
            <a:ext cx="9270368" cy="9693351"/>
            <a:chOff x="0" y="0"/>
            <a:chExt cx="12360491" cy="12924468"/>
          </a:xfrm>
        </p:grpSpPr>
        <p:sp>
          <p:nvSpPr>
            <p:cNvPr id="3" name="Freeform 3"/>
            <p:cNvSpPr/>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
                <a:alphaModFix amt="41000"/>
                <a:extLst>
                  <a:ext uri="{96DAC541-7B7A-43D3-8B79-37D633B846F1}">
                    <asvg:svgBlip xmlns:asvg="http://schemas.microsoft.com/office/drawing/2016/SVG/main" r:embed="rId2"/>
                  </a:ext>
                </a:extLst>
              </a:blip>
              <a:stretch>
                <a:fillRect/>
              </a:stretch>
            </a:blipFill>
          </p:spPr>
        </p:sp>
        <p:sp>
          <p:nvSpPr>
            <p:cNvPr id="4" name="Freeform 4"/>
            <p:cNvSpPr/>
            <p:nvPr/>
          </p:nvSpPr>
          <p:spPr>
            <a:xfrm>
              <a:off x="2655977" y="1726700"/>
              <a:ext cx="9608330" cy="6935468"/>
            </a:xfrm>
            <a:custGeom>
              <a:avLst/>
              <a:gdLst/>
              <a:ahLst/>
              <a:cxnLst/>
              <a:rect l="l" t="t" r="r" b="b"/>
              <a:pathLst>
                <a:path w="9608330" h="6935468">
                  <a:moveTo>
                    <a:pt x="0" y="0"/>
                  </a:moveTo>
                  <a:lnTo>
                    <a:pt x="9608330" y="0"/>
                  </a:lnTo>
                  <a:lnTo>
                    <a:pt x="9608330" y="6935468"/>
                  </a:lnTo>
                  <a:lnTo>
                    <a:pt x="0" y="69354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0">
            <a:off x="11413036" y="2917459"/>
            <a:ext cx="12077959" cy="11982055"/>
            <a:chOff x="0" y="0"/>
            <a:chExt cx="16103945" cy="15976074"/>
          </a:xfrm>
        </p:grpSpPr>
        <p:sp>
          <p:nvSpPr>
            <p:cNvPr id="7" name="Freeform 7"/>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7">
                <a:alphaModFix amt="64000"/>
                <a:extLst>
                  <a:ext uri="{96DAC541-7B7A-43D3-8B79-37D633B846F1}">
                    <asvg:svgBlip xmlns:asvg="http://schemas.microsoft.com/office/drawing/2016/SVG/main" r:embed="rId8"/>
                  </a:ext>
                </a:extLst>
              </a:blip>
              <a:stretch>
                <a:fillRect/>
              </a:stretch>
            </a:blipFill>
          </p:spPr>
        </p:sp>
        <p:sp>
          <p:nvSpPr>
            <p:cNvPr id="9" name="Freeform 9"/>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0" name="Group 10"/>
          <p:cNvGrpSpPr/>
          <p:nvPr/>
        </p:nvGrpSpPr>
        <p:grpSpPr>
          <a:xfrm rot="0">
            <a:off x="484229" y="952630"/>
            <a:ext cx="6209802" cy="2351721"/>
            <a:chOff x="36407" y="-875030"/>
            <a:chExt cx="8279737" cy="3135629"/>
          </a:xfrm>
        </p:grpSpPr>
        <p:sp>
          <p:nvSpPr>
            <p:cNvPr id="11" name="TextBox 11"/>
            <p:cNvSpPr txBox="1"/>
            <p:nvPr/>
          </p:nvSpPr>
          <p:spPr>
            <a:xfrm>
              <a:off x="36407" y="-875030"/>
              <a:ext cx="8279737" cy="2134867"/>
            </a:xfrm>
            <a:prstGeom prst="rect">
              <a:avLst/>
            </a:prstGeom>
          </p:spPr>
          <p:txBody>
            <a:bodyPr lIns="0" tIns="0" rIns="0" bIns="0" rtlCol="0" anchor="t">
              <a:spAutoFit/>
            </a:bodyPr>
            <a:lstStyle/>
            <a:p>
              <a:pPr algn="ctr">
                <a:lnSpc>
                  <a:spcPts val="13020"/>
                </a:lnSpc>
              </a:pPr>
              <a:r>
                <a:rPr lang="en-US" sz="10095">
                  <a:solidFill>
                    <a:srgbClr val="6C39E7"/>
                  </a:solidFill>
                  <a:latin typeface="Aileron Ultra-Bold" panose="00000A00000000000000"/>
                </a:rPr>
                <a:t>PART 01</a:t>
              </a:r>
              <a:endParaRPr lang="en-US" sz="10095">
                <a:solidFill>
                  <a:srgbClr val="6C39E7"/>
                </a:solidFill>
                <a:latin typeface="Aileron Ultra-Bold" panose="00000A00000000000000"/>
              </a:endParaRPr>
            </a:p>
          </p:txBody>
        </p:sp>
        <p:sp>
          <p:nvSpPr>
            <p:cNvPr id="12" name="Freeform 12"/>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3" name="Freeform 13"/>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4" name="Freeform 14"/>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5" name="Freeform 15"/>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6" name="Freeform 16"/>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7" name="Freeform 17"/>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8" name="Freeform 18"/>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9" name="Freeform 19"/>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grpSp>
      <p:sp>
        <p:nvSpPr>
          <p:cNvPr id="20" name="Freeform 20"/>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21" name="Group 21"/>
          <p:cNvGrpSpPr/>
          <p:nvPr/>
        </p:nvGrpSpPr>
        <p:grpSpPr>
          <a:xfrm rot="0">
            <a:off x="-2590716" y="834895"/>
            <a:ext cx="18290591" cy="1599506"/>
            <a:chOff x="-4165600" y="855212"/>
            <a:chExt cx="24387454" cy="2132674"/>
          </a:xfrm>
        </p:grpSpPr>
        <p:sp>
          <p:nvSpPr>
            <p:cNvPr id="22" name="TextBox 22"/>
            <p:cNvSpPr txBox="1"/>
            <p:nvPr/>
          </p:nvSpPr>
          <p:spPr>
            <a:xfrm>
              <a:off x="5283200" y="1214966"/>
              <a:ext cx="14938654" cy="1772920"/>
            </a:xfrm>
            <a:prstGeom prst="rect">
              <a:avLst/>
            </a:prstGeom>
          </p:spPr>
          <p:txBody>
            <a:bodyPr lIns="0" tIns="0" rIns="0" bIns="0" rtlCol="0" anchor="t">
              <a:spAutoFit/>
            </a:bodyPr>
            <a:lstStyle/>
            <a:p>
              <a:pPr marL="0" lvl="0" indent="0" algn="ctr">
                <a:lnSpc>
                  <a:spcPts val="10370"/>
                </a:lnSpc>
                <a:spcBef>
                  <a:spcPct val="0"/>
                </a:spcBef>
              </a:pPr>
              <a:r>
                <a:rPr lang="zh-CN" altLang="en-US" sz="9600">
                  <a:solidFill>
                    <a:srgbClr val="000000"/>
                  </a:solidFill>
                  <a:ea typeface="思源黑体 1 Bold" panose="020B0800000000000000" charset="-122"/>
                </a:rPr>
                <a:t>项目</a:t>
              </a:r>
              <a:r>
                <a:rPr lang="zh-CN" altLang="en-US" sz="9600">
                  <a:solidFill>
                    <a:srgbClr val="000000"/>
                  </a:solidFill>
                  <a:ea typeface="思源黑体 1 Bold" panose="020B0800000000000000" charset="-122"/>
                </a:rPr>
                <a:t>介绍</a:t>
              </a:r>
              <a:endParaRPr lang="zh-CN" altLang="en-US" sz="9600">
                <a:solidFill>
                  <a:srgbClr val="000000"/>
                </a:solidFill>
                <a:ea typeface="思源黑体 1 Bold" panose="020B0800000000000000" charset="-122"/>
              </a:endParaRPr>
            </a:p>
          </p:txBody>
        </p:sp>
        <p:sp>
          <p:nvSpPr>
            <p:cNvPr id="23" name="TextBox 23"/>
            <p:cNvSpPr txBox="1"/>
            <p:nvPr/>
          </p:nvSpPr>
          <p:spPr>
            <a:xfrm>
              <a:off x="-4165600" y="855212"/>
              <a:ext cx="14938654" cy="1148927"/>
            </a:xfrm>
            <a:prstGeom prst="rect">
              <a:avLst/>
            </a:prstGeom>
          </p:spPr>
          <p:txBody>
            <a:bodyPr lIns="0" tIns="0" rIns="0" bIns="0" rtlCol="0" anchor="t">
              <a:spAutoFit/>
            </a:bodyPr>
            <a:lstStyle/>
            <a:p>
              <a:pPr algn="ctr">
                <a:lnSpc>
                  <a:spcPts val="6720"/>
                </a:lnSpc>
              </a:pPr>
              <a:endParaRPr lang="en-US" sz="4800" spc="254">
                <a:solidFill>
                  <a:srgbClr val="737373"/>
                </a:solidFill>
                <a:latin typeface="Aileron Ultra-Bold" panose="00000A00000000000000"/>
              </a:endParaRPr>
            </a:p>
          </p:txBody>
        </p:sp>
      </p:grpSp>
      <p:sp>
        <p:nvSpPr>
          <p:cNvPr id="25" name="Freeform 25"/>
          <p:cNvSpPr/>
          <p:nvPr/>
        </p:nvSpPr>
        <p:spPr>
          <a:xfrm rot="826350">
            <a:off x="6990583" y="6457920"/>
            <a:ext cx="2247939" cy="1843310"/>
          </a:xfrm>
          <a:custGeom>
            <a:avLst/>
            <a:gdLst/>
            <a:ahLst/>
            <a:cxnLst/>
            <a:rect l="l" t="t" r="r" b="b"/>
            <a:pathLst>
              <a:path w="2247939" h="1843310">
                <a:moveTo>
                  <a:pt x="0" y="0"/>
                </a:moveTo>
                <a:lnTo>
                  <a:pt x="2247939" y="0"/>
                </a:lnTo>
                <a:lnTo>
                  <a:pt x="2247939" y="1843310"/>
                </a:lnTo>
                <a:lnTo>
                  <a:pt x="0" y="184331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6" name="文本框 25"/>
          <p:cNvSpPr txBox="1"/>
          <p:nvPr/>
        </p:nvSpPr>
        <p:spPr>
          <a:xfrm>
            <a:off x="9220200" y="3695700"/>
            <a:ext cx="7217410" cy="3382010"/>
          </a:xfrm>
          <a:prstGeom prst="rect">
            <a:avLst/>
          </a:prstGeom>
          <a:noFill/>
        </p:spPr>
        <p:txBody>
          <a:bodyPr wrap="square" rtlCol="0">
            <a:noAutofit/>
          </a:bodyPr>
          <a:p>
            <a:pPr indent="0" fontAlgn="auto">
              <a:lnSpc>
                <a:spcPct val="120000"/>
              </a:lnSpc>
            </a:pPr>
            <a:r>
              <a:rPr lang="en-US" altLang="zh-CN" sz="4000">
                <a:solidFill>
                  <a:schemeClr val="tx1"/>
                </a:solidFill>
                <a:sym typeface="+mn-ea"/>
              </a:rPr>
              <a:t>“</a:t>
            </a:r>
            <a:r>
              <a:rPr lang="zh-CN" altLang="en-US" sz="4000">
                <a:solidFill>
                  <a:schemeClr val="tx1"/>
                </a:solidFill>
                <a:sym typeface="+mn-ea"/>
              </a:rPr>
              <a:t>每日一健</a:t>
            </a:r>
            <a:r>
              <a:rPr lang="en-US" altLang="zh-CN" sz="4000">
                <a:solidFill>
                  <a:schemeClr val="tx1"/>
                </a:solidFill>
                <a:sym typeface="+mn-ea"/>
              </a:rPr>
              <a:t>”unia</a:t>
            </a:r>
            <a:r>
              <a:rPr lang="zh-CN" altLang="en-US" sz="4000">
                <a:solidFill>
                  <a:schemeClr val="tx1"/>
                </a:solidFill>
                <a:sym typeface="+mn-ea"/>
              </a:rPr>
              <a:t>pp，实现用户打卡记录每日健身情况，提供简单数据</a:t>
            </a:r>
            <a:r>
              <a:rPr lang="zh-CN" altLang="en-US" sz="4000">
                <a:solidFill>
                  <a:schemeClr val="tx1"/>
                </a:solidFill>
                <a:sym typeface="+mn-ea"/>
              </a:rPr>
              <a:t>分析，提供锻炼计划、营养建议的指导</a:t>
            </a:r>
            <a:r>
              <a:rPr lang="en-US" altLang="zh-CN" sz="4000">
                <a:solidFill>
                  <a:schemeClr val="tx1"/>
                </a:solidFill>
                <a:sym typeface="+mn-ea"/>
              </a:rPr>
              <a:t>tips</a:t>
            </a:r>
            <a:r>
              <a:rPr lang="zh-CN" altLang="en-US" sz="4000">
                <a:solidFill>
                  <a:schemeClr val="tx1"/>
                </a:solidFill>
                <a:sym typeface="+mn-ea"/>
              </a:rPr>
              <a:t>，致力于帮助大家实现更健康、积极的生活方式。</a:t>
            </a:r>
            <a:endParaRPr lang="zh-CN" altLang="en-US" sz="4000">
              <a:solidFill>
                <a:schemeClr val="tx1"/>
              </a:solidFill>
            </a:endParaRPr>
          </a:p>
          <a:p>
            <a:endParaRPr lang="zh-CN" altLang="en-US" sz="4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5544591" y="-1186452"/>
            <a:ext cx="9859254" cy="10855116"/>
            <a:chOff x="0" y="0"/>
            <a:chExt cx="13145672" cy="14473488"/>
          </a:xfrm>
        </p:grpSpPr>
        <p:sp>
          <p:nvSpPr>
            <p:cNvPr id="3" name="Freeform 3"/>
            <p:cNvSpPr/>
            <p:nvPr/>
          </p:nvSpPr>
          <p:spPr>
            <a:xfrm rot="2083117">
              <a:off x="1849294" y="3177110"/>
              <a:ext cx="9447085" cy="9447085"/>
            </a:xfrm>
            <a:custGeom>
              <a:avLst/>
              <a:gdLst/>
              <a:ahLst/>
              <a:cxnLst/>
              <a:rect l="l" t="t" r="r" b="b"/>
              <a:pathLst>
                <a:path w="9447085" h="9447085">
                  <a:moveTo>
                    <a:pt x="0" y="0"/>
                  </a:moveTo>
                  <a:lnTo>
                    <a:pt x="9447084" y="0"/>
                  </a:lnTo>
                  <a:lnTo>
                    <a:pt x="9447084" y="9447084"/>
                  </a:lnTo>
                  <a:lnTo>
                    <a:pt x="0" y="94470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2843100">
              <a:off x="1666297" y="1040287"/>
              <a:ext cx="5037849" cy="5037849"/>
            </a:xfrm>
            <a:custGeom>
              <a:avLst/>
              <a:gdLst/>
              <a:ahLst/>
              <a:cxnLst/>
              <a:rect l="l" t="t" r="r" b="b"/>
              <a:pathLst>
                <a:path w="5037849" h="5037849">
                  <a:moveTo>
                    <a:pt x="0" y="0"/>
                  </a:moveTo>
                  <a:lnTo>
                    <a:pt x="5037849" y="0"/>
                  </a:lnTo>
                  <a:lnTo>
                    <a:pt x="5037849" y="5037849"/>
                  </a:lnTo>
                  <a:lnTo>
                    <a:pt x="0" y="5037849"/>
                  </a:lnTo>
                  <a:lnTo>
                    <a:pt x="0" y="0"/>
                  </a:lnTo>
                  <a:close/>
                </a:path>
              </a:pathLst>
            </a:custGeom>
            <a:blipFill>
              <a:blip r:embed="rId3">
                <a:alphaModFix amt="64000"/>
                <a:extLst>
                  <a:ext uri="{96DAC541-7B7A-43D3-8B79-37D633B846F1}">
                    <asvg:svgBlip xmlns:asvg="http://schemas.microsoft.com/office/drawing/2016/SVG/main" r:embed="rId4"/>
                  </a:ext>
                </a:extLst>
              </a:blip>
              <a:stretch>
                <a:fillRect/>
              </a:stretch>
            </a:blipFill>
          </p:spPr>
        </p:sp>
      </p:grpSp>
      <p:grpSp>
        <p:nvGrpSpPr>
          <p:cNvPr id="13" name="Group 13"/>
          <p:cNvGrpSpPr/>
          <p:nvPr/>
        </p:nvGrpSpPr>
        <p:grpSpPr>
          <a:xfrm rot="0">
            <a:off x="-3489299" y="4316625"/>
            <a:ext cx="9859254" cy="10855116"/>
            <a:chOff x="0" y="0"/>
            <a:chExt cx="13145672" cy="14473488"/>
          </a:xfrm>
        </p:grpSpPr>
        <p:sp>
          <p:nvSpPr>
            <p:cNvPr id="14" name="Freeform 14"/>
            <p:cNvSpPr/>
            <p:nvPr/>
          </p:nvSpPr>
          <p:spPr>
            <a:xfrm rot="2083117">
              <a:off x="1849294" y="3177110"/>
              <a:ext cx="9447085" cy="9447085"/>
            </a:xfrm>
            <a:custGeom>
              <a:avLst/>
              <a:gdLst/>
              <a:ahLst/>
              <a:cxnLst/>
              <a:rect l="l" t="t" r="r" b="b"/>
              <a:pathLst>
                <a:path w="9447085" h="9447085">
                  <a:moveTo>
                    <a:pt x="0" y="0"/>
                  </a:moveTo>
                  <a:lnTo>
                    <a:pt x="9447084" y="0"/>
                  </a:lnTo>
                  <a:lnTo>
                    <a:pt x="9447084" y="9447084"/>
                  </a:lnTo>
                  <a:lnTo>
                    <a:pt x="0" y="94470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5" name="Freeform 15"/>
            <p:cNvSpPr/>
            <p:nvPr/>
          </p:nvSpPr>
          <p:spPr>
            <a:xfrm rot="2843100">
              <a:off x="1666297" y="1040287"/>
              <a:ext cx="5037849" cy="5037849"/>
            </a:xfrm>
            <a:custGeom>
              <a:avLst/>
              <a:gdLst/>
              <a:ahLst/>
              <a:cxnLst/>
              <a:rect l="l" t="t" r="r" b="b"/>
              <a:pathLst>
                <a:path w="5037849" h="5037849">
                  <a:moveTo>
                    <a:pt x="0" y="0"/>
                  </a:moveTo>
                  <a:lnTo>
                    <a:pt x="5037849" y="0"/>
                  </a:lnTo>
                  <a:lnTo>
                    <a:pt x="5037849" y="5037849"/>
                  </a:lnTo>
                  <a:lnTo>
                    <a:pt x="0" y="5037849"/>
                  </a:lnTo>
                  <a:lnTo>
                    <a:pt x="0" y="0"/>
                  </a:lnTo>
                  <a:close/>
                </a:path>
              </a:pathLst>
            </a:custGeom>
            <a:blipFill>
              <a:blip r:embed="rId3">
                <a:alphaModFix amt="64000"/>
                <a:extLst>
                  <a:ext uri="{96DAC541-7B7A-43D3-8B79-37D633B846F1}">
                    <asvg:svgBlip xmlns:asvg="http://schemas.microsoft.com/office/drawing/2016/SVG/main" r:embed="rId4"/>
                  </a:ext>
                </a:extLst>
              </a:blip>
              <a:stretch>
                <a:fillRect/>
              </a:stretch>
            </a:blipFill>
          </p:spPr>
        </p:sp>
      </p:grpSp>
      <p:grpSp>
        <p:nvGrpSpPr>
          <p:cNvPr id="16" name="Group 16"/>
          <p:cNvGrpSpPr/>
          <p:nvPr/>
        </p:nvGrpSpPr>
        <p:grpSpPr>
          <a:xfrm rot="-5400000">
            <a:off x="7928383" y="3355394"/>
            <a:ext cx="255409" cy="2554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19" name="Group 19"/>
          <p:cNvGrpSpPr/>
          <p:nvPr/>
        </p:nvGrpSpPr>
        <p:grpSpPr>
          <a:xfrm rot="0">
            <a:off x="8812062" y="1665540"/>
            <a:ext cx="5064925" cy="4153239"/>
            <a:chOff x="0" y="0"/>
            <a:chExt cx="6753234" cy="5537652"/>
          </a:xfrm>
        </p:grpSpPr>
        <p:sp>
          <p:nvSpPr>
            <p:cNvPr id="20" name="Freeform 20"/>
            <p:cNvSpPr/>
            <p:nvPr/>
          </p:nvSpPr>
          <p:spPr>
            <a:xfrm>
              <a:off x="0" y="0"/>
              <a:ext cx="6753234" cy="5537652"/>
            </a:xfrm>
            <a:custGeom>
              <a:avLst/>
              <a:gdLst/>
              <a:ahLst/>
              <a:cxnLst/>
              <a:rect l="l" t="t" r="r" b="b"/>
              <a:pathLst>
                <a:path w="6753234" h="5537652">
                  <a:moveTo>
                    <a:pt x="0" y="0"/>
                  </a:moveTo>
                  <a:lnTo>
                    <a:pt x="6753234" y="0"/>
                  </a:lnTo>
                  <a:lnTo>
                    <a:pt x="6753234" y="5537652"/>
                  </a:lnTo>
                  <a:lnTo>
                    <a:pt x="0" y="55376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3175445" y="2279706"/>
              <a:ext cx="933773" cy="978239"/>
            </a:xfrm>
            <a:custGeom>
              <a:avLst/>
              <a:gdLst/>
              <a:ahLst/>
              <a:cxnLst/>
              <a:rect l="l" t="t" r="r" b="b"/>
              <a:pathLst>
                <a:path w="933773" h="978239">
                  <a:moveTo>
                    <a:pt x="0" y="0"/>
                  </a:moveTo>
                  <a:lnTo>
                    <a:pt x="933774" y="0"/>
                  </a:lnTo>
                  <a:lnTo>
                    <a:pt x="933774" y="978239"/>
                  </a:lnTo>
                  <a:lnTo>
                    <a:pt x="0" y="97823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pSp>
        <p:nvGrpSpPr>
          <p:cNvPr id="22" name="Group 22"/>
          <p:cNvGrpSpPr/>
          <p:nvPr/>
        </p:nvGrpSpPr>
        <p:grpSpPr>
          <a:xfrm rot="0">
            <a:off x="4058458" y="5709570"/>
            <a:ext cx="5064925" cy="4153239"/>
            <a:chOff x="0" y="0"/>
            <a:chExt cx="6753234" cy="5537652"/>
          </a:xfrm>
        </p:grpSpPr>
        <p:sp>
          <p:nvSpPr>
            <p:cNvPr id="23" name="Freeform 23"/>
            <p:cNvSpPr/>
            <p:nvPr/>
          </p:nvSpPr>
          <p:spPr>
            <a:xfrm>
              <a:off x="0" y="0"/>
              <a:ext cx="6753234" cy="5537652"/>
            </a:xfrm>
            <a:custGeom>
              <a:avLst/>
              <a:gdLst/>
              <a:ahLst/>
              <a:cxnLst/>
              <a:rect l="l" t="t" r="r" b="b"/>
              <a:pathLst>
                <a:path w="6753234" h="5537652">
                  <a:moveTo>
                    <a:pt x="0" y="0"/>
                  </a:moveTo>
                  <a:lnTo>
                    <a:pt x="6753234" y="0"/>
                  </a:lnTo>
                  <a:lnTo>
                    <a:pt x="6753234" y="5537652"/>
                  </a:lnTo>
                  <a:lnTo>
                    <a:pt x="0" y="55376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4" name="Freeform 24"/>
            <p:cNvSpPr/>
            <p:nvPr/>
          </p:nvSpPr>
          <p:spPr>
            <a:xfrm>
              <a:off x="3198435" y="2340225"/>
              <a:ext cx="978239" cy="978239"/>
            </a:xfrm>
            <a:custGeom>
              <a:avLst/>
              <a:gdLst/>
              <a:ahLst/>
              <a:cxnLst/>
              <a:rect l="l" t="t" r="r" b="b"/>
              <a:pathLst>
                <a:path w="978239" h="978239">
                  <a:moveTo>
                    <a:pt x="0" y="0"/>
                  </a:moveTo>
                  <a:lnTo>
                    <a:pt x="978238" y="0"/>
                  </a:lnTo>
                  <a:lnTo>
                    <a:pt x="978238" y="978239"/>
                  </a:lnTo>
                  <a:lnTo>
                    <a:pt x="0" y="97823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25" name="Group 25"/>
          <p:cNvGrpSpPr/>
          <p:nvPr/>
        </p:nvGrpSpPr>
        <p:grpSpPr>
          <a:xfrm rot="0">
            <a:off x="4411013" y="1665540"/>
            <a:ext cx="5064925" cy="4153239"/>
            <a:chOff x="0" y="0"/>
            <a:chExt cx="6753234" cy="5537652"/>
          </a:xfrm>
        </p:grpSpPr>
        <p:sp>
          <p:nvSpPr>
            <p:cNvPr id="26" name="Freeform 26"/>
            <p:cNvSpPr/>
            <p:nvPr/>
          </p:nvSpPr>
          <p:spPr>
            <a:xfrm>
              <a:off x="0" y="0"/>
              <a:ext cx="6753234" cy="5537652"/>
            </a:xfrm>
            <a:custGeom>
              <a:avLst/>
              <a:gdLst/>
              <a:ahLst/>
              <a:cxnLst/>
              <a:rect l="l" t="t" r="r" b="b"/>
              <a:pathLst>
                <a:path w="6753234" h="5537652">
                  <a:moveTo>
                    <a:pt x="0" y="0"/>
                  </a:moveTo>
                  <a:lnTo>
                    <a:pt x="6753234" y="0"/>
                  </a:lnTo>
                  <a:lnTo>
                    <a:pt x="6753234" y="5537652"/>
                  </a:lnTo>
                  <a:lnTo>
                    <a:pt x="0" y="55376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reeform 27"/>
            <p:cNvSpPr/>
            <p:nvPr/>
          </p:nvSpPr>
          <p:spPr>
            <a:xfrm>
              <a:off x="3198435" y="2279706"/>
              <a:ext cx="978239" cy="978239"/>
            </a:xfrm>
            <a:custGeom>
              <a:avLst/>
              <a:gdLst/>
              <a:ahLst/>
              <a:cxnLst/>
              <a:rect l="l" t="t" r="r" b="b"/>
              <a:pathLst>
                <a:path w="978239" h="978239">
                  <a:moveTo>
                    <a:pt x="0" y="0"/>
                  </a:moveTo>
                  <a:lnTo>
                    <a:pt x="978238" y="0"/>
                  </a:lnTo>
                  <a:lnTo>
                    <a:pt x="978238" y="978239"/>
                  </a:lnTo>
                  <a:lnTo>
                    <a:pt x="0" y="97823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grpSp>
        <p:nvGrpSpPr>
          <p:cNvPr id="28" name="Group 28"/>
          <p:cNvGrpSpPr/>
          <p:nvPr/>
        </p:nvGrpSpPr>
        <p:grpSpPr>
          <a:xfrm rot="0">
            <a:off x="8500741" y="5709570"/>
            <a:ext cx="5064925" cy="4153239"/>
            <a:chOff x="0" y="0"/>
            <a:chExt cx="6753234" cy="5537652"/>
          </a:xfrm>
        </p:grpSpPr>
        <p:sp>
          <p:nvSpPr>
            <p:cNvPr id="29" name="Freeform 29"/>
            <p:cNvSpPr/>
            <p:nvPr/>
          </p:nvSpPr>
          <p:spPr>
            <a:xfrm>
              <a:off x="0" y="0"/>
              <a:ext cx="6753234" cy="5537652"/>
            </a:xfrm>
            <a:custGeom>
              <a:avLst/>
              <a:gdLst/>
              <a:ahLst/>
              <a:cxnLst/>
              <a:rect l="l" t="t" r="r" b="b"/>
              <a:pathLst>
                <a:path w="6753234" h="5537652">
                  <a:moveTo>
                    <a:pt x="0" y="0"/>
                  </a:moveTo>
                  <a:lnTo>
                    <a:pt x="6753234" y="0"/>
                  </a:lnTo>
                  <a:lnTo>
                    <a:pt x="6753234" y="5537652"/>
                  </a:lnTo>
                  <a:lnTo>
                    <a:pt x="0" y="55376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reeform 30"/>
            <p:cNvSpPr/>
            <p:nvPr/>
          </p:nvSpPr>
          <p:spPr>
            <a:xfrm>
              <a:off x="3079318" y="2174473"/>
              <a:ext cx="1126027" cy="1188705"/>
            </a:xfrm>
            <a:custGeom>
              <a:avLst/>
              <a:gdLst/>
              <a:ahLst/>
              <a:cxnLst/>
              <a:rect l="l" t="t" r="r" b="b"/>
              <a:pathLst>
                <a:path w="1126027" h="1188705">
                  <a:moveTo>
                    <a:pt x="0" y="0"/>
                  </a:moveTo>
                  <a:lnTo>
                    <a:pt x="1126028" y="0"/>
                  </a:lnTo>
                  <a:lnTo>
                    <a:pt x="1126028" y="1188705"/>
                  </a:lnTo>
                  <a:lnTo>
                    <a:pt x="0" y="118870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grpSp>
        <p:nvGrpSpPr>
          <p:cNvPr id="31" name="Group 31"/>
          <p:cNvGrpSpPr/>
          <p:nvPr/>
        </p:nvGrpSpPr>
        <p:grpSpPr>
          <a:xfrm rot="0">
            <a:off x="7033830" y="4146891"/>
            <a:ext cx="4220340" cy="3805633"/>
            <a:chOff x="0" y="0"/>
            <a:chExt cx="5627120" cy="5074177"/>
          </a:xfrm>
        </p:grpSpPr>
        <p:sp>
          <p:nvSpPr>
            <p:cNvPr id="32" name="Freeform 32"/>
            <p:cNvSpPr/>
            <p:nvPr/>
          </p:nvSpPr>
          <p:spPr>
            <a:xfrm>
              <a:off x="0" y="0"/>
              <a:ext cx="5627120" cy="5074177"/>
            </a:xfrm>
            <a:custGeom>
              <a:avLst/>
              <a:gdLst/>
              <a:ahLst/>
              <a:cxnLst/>
              <a:rect l="l" t="t" r="r" b="b"/>
              <a:pathLst>
                <a:path w="5627120" h="5074177">
                  <a:moveTo>
                    <a:pt x="0" y="0"/>
                  </a:moveTo>
                  <a:lnTo>
                    <a:pt x="5627120" y="0"/>
                  </a:lnTo>
                  <a:lnTo>
                    <a:pt x="5627120" y="5074177"/>
                  </a:lnTo>
                  <a:lnTo>
                    <a:pt x="0" y="5074177"/>
                  </a:lnTo>
                  <a:lnTo>
                    <a:pt x="0" y="0"/>
                  </a:lnTo>
                  <a:close/>
                </a:path>
              </a:pathLst>
            </a:custGeom>
            <a:blipFill>
              <a:blip r:embed="rId15">
                <a:extLst>
                  <a:ext uri="{96DAC541-7B7A-43D3-8B79-37D633B846F1}">
                    <asvg:svgBlip xmlns:asvg="http://schemas.microsoft.com/office/drawing/2016/SVG/main" r:embed="rId16"/>
                  </a:ext>
                </a:extLst>
              </a:blip>
              <a:stretch>
                <a:fillRect l="-1171" r="-3240"/>
              </a:stretch>
            </a:blipFill>
          </p:spPr>
        </p:sp>
        <p:grpSp>
          <p:nvGrpSpPr>
            <p:cNvPr id="33" name="Group 33"/>
            <p:cNvGrpSpPr/>
            <p:nvPr/>
          </p:nvGrpSpPr>
          <p:grpSpPr>
            <a:xfrm rot="0">
              <a:off x="74708" y="117064"/>
              <a:ext cx="5479420" cy="3148574"/>
              <a:chOff x="0" y="0"/>
              <a:chExt cx="2447049" cy="1406119"/>
            </a:xfrm>
          </p:grpSpPr>
          <p:sp>
            <p:nvSpPr>
              <p:cNvPr id="34" name="Freeform 34"/>
              <p:cNvSpPr/>
              <p:nvPr/>
            </p:nvSpPr>
            <p:spPr>
              <a:xfrm>
                <a:off x="0" y="0"/>
                <a:ext cx="2447049" cy="1406119"/>
              </a:xfrm>
              <a:custGeom>
                <a:avLst/>
                <a:gdLst/>
                <a:ahLst/>
                <a:cxnLst/>
                <a:rect l="l" t="t" r="r" b="b"/>
                <a:pathLst>
                  <a:path w="2447049" h="1406119">
                    <a:moveTo>
                      <a:pt x="2322589" y="1406119"/>
                    </a:moveTo>
                    <a:lnTo>
                      <a:pt x="124460" y="1406119"/>
                    </a:lnTo>
                    <a:cubicBezTo>
                      <a:pt x="55880" y="1406119"/>
                      <a:pt x="0" y="1350239"/>
                      <a:pt x="0" y="1281659"/>
                    </a:cubicBezTo>
                    <a:lnTo>
                      <a:pt x="0" y="124460"/>
                    </a:lnTo>
                    <a:cubicBezTo>
                      <a:pt x="0" y="55880"/>
                      <a:pt x="55880" y="0"/>
                      <a:pt x="124460" y="0"/>
                    </a:cubicBezTo>
                    <a:lnTo>
                      <a:pt x="2322589" y="0"/>
                    </a:lnTo>
                    <a:cubicBezTo>
                      <a:pt x="2391169" y="0"/>
                      <a:pt x="2447049" y="55880"/>
                      <a:pt x="2447049" y="124460"/>
                    </a:cubicBezTo>
                    <a:lnTo>
                      <a:pt x="2447049" y="1281659"/>
                    </a:lnTo>
                    <a:cubicBezTo>
                      <a:pt x="2447049" y="1350239"/>
                      <a:pt x="2391169" y="1406119"/>
                      <a:pt x="2322589" y="1406119"/>
                    </a:cubicBezTo>
                    <a:close/>
                  </a:path>
                </a:pathLst>
              </a:custGeom>
              <a:solidFill>
                <a:srgbClr val="FFFFFF"/>
              </a:solidFill>
            </p:spPr>
          </p:sp>
        </p:grpSp>
        <p:sp>
          <p:nvSpPr>
            <p:cNvPr id="35" name="AutoShape 35"/>
            <p:cNvSpPr/>
            <p:nvPr/>
          </p:nvSpPr>
          <p:spPr>
            <a:xfrm>
              <a:off x="74708" y="2902163"/>
              <a:ext cx="5479420" cy="503712"/>
            </a:xfrm>
            <a:prstGeom prst="rect">
              <a:avLst/>
            </a:prstGeom>
            <a:solidFill>
              <a:srgbClr val="FFFFFF"/>
            </a:solidFill>
          </p:spPr>
        </p:sp>
        <p:sp>
          <p:nvSpPr>
            <p:cNvPr id="36" name="TextBox 36"/>
            <p:cNvSpPr txBox="1"/>
            <p:nvPr/>
          </p:nvSpPr>
          <p:spPr>
            <a:xfrm>
              <a:off x="155145" y="1246494"/>
              <a:ext cx="5318547" cy="1072727"/>
            </a:xfrm>
            <a:prstGeom prst="rect">
              <a:avLst/>
            </a:prstGeom>
          </p:spPr>
          <p:txBody>
            <a:bodyPr lIns="0" tIns="0" rIns="0" bIns="0" rtlCol="0" anchor="t">
              <a:spAutoFit/>
            </a:bodyPr>
            <a:lstStyle/>
            <a:p>
              <a:pPr marL="0" lvl="0" indent="0" algn="ctr">
                <a:lnSpc>
                  <a:spcPts val="6275"/>
                </a:lnSpc>
                <a:spcBef>
                  <a:spcPct val="0"/>
                </a:spcBef>
              </a:pPr>
              <a:r>
                <a:rPr lang="zh-CN" altLang="en-US" sz="7200">
                  <a:solidFill>
                    <a:srgbClr val="6C3AE7"/>
                  </a:solidFill>
                  <a:ea typeface="思源黑体 1 Bold" panose="020B0800000000000000" charset="-122"/>
                </a:rPr>
                <a:t>每日一健</a:t>
              </a:r>
              <a:endParaRPr lang="zh-CN" altLang="en-US" sz="7200">
                <a:solidFill>
                  <a:srgbClr val="6C3AE7"/>
                </a:solidFill>
                <a:ea typeface="思源黑体 1 Bold" panose="020B0800000000000000" charset="-122"/>
              </a:endParaRPr>
            </a:p>
          </p:txBody>
        </p:sp>
      </p:grpSp>
      <p:sp>
        <p:nvSpPr>
          <p:cNvPr id="37" name="Freeform 37"/>
          <p:cNvSpPr/>
          <p:nvPr/>
        </p:nvSpPr>
        <p:spPr>
          <a:xfrm>
            <a:off x="10812238" y="5141055"/>
            <a:ext cx="1595322" cy="1137030"/>
          </a:xfrm>
          <a:custGeom>
            <a:avLst/>
            <a:gdLst/>
            <a:ahLst/>
            <a:cxnLst/>
            <a:rect l="l" t="t" r="r" b="b"/>
            <a:pathLst>
              <a:path w="1595322" h="1137030">
                <a:moveTo>
                  <a:pt x="0" y="0"/>
                </a:moveTo>
                <a:lnTo>
                  <a:pt x="1595322" y="0"/>
                </a:lnTo>
                <a:lnTo>
                  <a:pt x="1595322" y="1137030"/>
                </a:lnTo>
                <a:lnTo>
                  <a:pt x="0" y="113703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38" name="Freeform 38"/>
          <p:cNvSpPr/>
          <p:nvPr/>
        </p:nvSpPr>
        <p:spPr>
          <a:xfrm>
            <a:off x="6174343" y="5818779"/>
            <a:ext cx="1419632" cy="1011811"/>
          </a:xfrm>
          <a:custGeom>
            <a:avLst/>
            <a:gdLst/>
            <a:ahLst/>
            <a:cxnLst/>
            <a:rect l="l" t="t" r="r" b="b"/>
            <a:pathLst>
              <a:path w="1419632" h="1011811">
                <a:moveTo>
                  <a:pt x="0" y="0"/>
                </a:moveTo>
                <a:lnTo>
                  <a:pt x="1419632" y="0"/>
                </a:lnTo>
                <a:lnTo>
                  <a:pt x="1419632" y="1011811"/>
                </a:lnTo>
                <a:lnTo>
                  <a:pt x="0" y="1011811"/>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grpSp>
        <p:nvGrpSpPr>
          <p:cNvPr id="39" name="Group 39"/>
          <p:cNvGrpSpPr/>
          <p:nvPr/>
        </p:nvGrpSpPr>
        <p:grpSpPr>
          <a:xfrm rot="0">
            <a:off x="13345795" y="2671503"/>
            <a:ext cx="3946084" cy="2184495"/>
            <a:chOff x="14393" y="510751"/>
            <a:chExt cx="5261445" cy="2912658"/>
          </a:xfrm>
        </p:grpSpPr>
        <p:sp>
          <p:nvSpPr>
            <p:cNvPr id="40" name="TextBox 40"/>
            <p:cNvSpPr txBox="1"/>
            <p:nvPr/>
          </p:nvSpPr>
          <p:spPr>
            <a:xfrm>
              <a:off x="14393" y="1448983"/>
              <a:ext cx="5261445" cy="1974426"/>
            </a:xfrm>
            <a:prstGeom prst="rect">
              <a:avLst/>
            </a:prstGeom>
          </p:spPr>
          <p:txBody>
            <a:bodyPr lIns="0" tIns="0" rIns="0" bIns="0" rtlCol="0" anchor="t">
              <a:spAutoFit/>
            </a:bodyPr>
            <a:lstStyle/>
            <a:p>
              <a:pPr algn="just">
                <a:lnSpc>
                  <a:spcPts val="3850"/>
                </a:lnSpc>
              </a:pPr>
              <a:r>
                <a:rPr lang="zh-CN" altLang="en-US" sz="2500">
                  <a:solidFill>
                    <a:srgbClr val="000000"/>
                  </a:solidFill>
                  <a:ea typeface="思源黑体 2" panose="020B0500000000000000" charset="-122"/>
                </a:rPr>
                <a:t>允许用户记录并打卡健康活动，实时上传数据，形成健康日历</a:t>
              </a:r>
              <a:endParaRPr lang="zh-CN" altLang="en-US" sz="2500">
                <a:solidFill>
                  <a:srgbClr val="000000"/>
                </a:solidFill>
                <a:ea typeface="思源黑体 2" panose="020B0500000000000000" charset="-122"/>
              </a:endParaRPr>
            </a:p>
          </p:txBody>
        </p:sp>
        <p:sp>
          <p:nvSpPr>
            <p:cNvPr id="41" name="TextBox 41"/>
            <p:cNvSpPr txBox="1"/>
            <p:nvPr/>
          </p:nvSpPr>
          <p:spPr>
            <a:xfrm>
              <a:off x="14393" y="510751"/>
              <a:ext cx="5261445" cy="664633"/>
            </a:xfrm>
            <a:prstGeom prst="rect">
              <a:avLst/>
            </a:prstGeom>
          </p:spPr>
          <p:txBody>
            <a:bodyPr lIns="0" tIns="0" rIns="0" bIns="0" rtlCol="0" anchor="t">
              <a:spAutoFit/>
            </a:bodyPr>
            <a:lstStyle/>
            <a:p>
              <a:pPr marL="0" lvl="0" indent="0" algn="just">
                <a:lnSpc>
                  <a:spcPts val="3890"/>
                </a:lnSpc>
                <a:spcBef>
                  <a:spcPct val="0"/>
                </a:spcBef>
              </a:pPr>
              <a:r>
                <a:rPr lang="zh-CN" altLang="en-US" sz="3600">
                  <a:solidFill>
                    <a:srgbClr val="6C3AE7"/>
                  </a:solidFill>
                  <a:ea typeface="思源黑体 1 Bold" panose="020B0800000000000000" charset="-122"/>
                </a:rPr>
                <a:t>健身打卡</a:t>
              </a:r>
              <a:endParaRPr lang="zh-CN" altLang="en-US" sz="3600">
                <a:solidFill>
                  <a:srgbClr val="6C3AE7"/>
                </a:solidFill>
                <a:ea typeface="思源黑体 1 Bold" panose="020B0800000000000000" charset="-122"/>
              </a:endParaRPr>
            </a:p>
          </p:txBody>
        </p:sp>
      </p:grpSp>
      <p:grpSp>
        <p:nvGrpSpPr>
          <p:cNvPr id="42" name="Group 42"/>
          <p:cNvGrpSpPr/>
          <p:nvPr/>
        </p:nvGrpSpPr>
        <p:grpSpPr>
          <a:xfrm rot="0">
            <a:off x="1028700" y="6757443"/>
            <a:ext cx="3946084" cy="2160364"/>
            <a:chOff x="0" y="47625"/>
            <a:chExt cx="5261445" cy="2880484"/>
          </a:xfrm>
        </p:grpSpPr>
        <p:sp>
          <p:nvSpPr>
            <p:cNvPr id="43" name="TextBox 43"/>
            <p:cNvSpPr txBox="1"/>
            <p:nvPr/>
          </p:nvSpPr>
          <p:spPr>
            <a:xfrm>
              <a:off x="0" y="953683"/>
              <a:ext cx="5261445" cy="1974426"/>
            </a:xfrm>
            <a:prstGeom prst="rect">
              <a:avLst/>
            </a:prstGeom>
          </p:spPr>
          <p:txBody>
            <a:bodyPr lIns="0" tIns="0" rIns="0" bIns="0" rtlCol="0" anchor="t">
              <a:spAutoFit/>
            </a:bodyPr>
            <a:lstStyle/>
            <a:p>
              <a:pPr algn="just">
                <a:lnSpc>
                  <a:spcPts val="3850"/>
                </a:lnSpc>
              </a:pPr>
              <a:r>
                <a:rPr lang="en-US" sz="2500">
                  <a:solidFill>
                    <a:srgbClr val="000000"/>
                  </a:solidFill>
                  <a:ea typeface="思源黑体 2" panose="020B0500000000000000" charset="-122"/>
                </a:rPr>
                <a:t>提供健身和饮食方面的新闻资讯，帮助用户及时了解最新的健康信息</a:t>
              </a:r>
              <a:endParaRPr lang="en-US" sz="2500">
                <a:solidFill>
                  <a:srgbClr val="000000"/>
                </a:solidFill>
                <a:ea typeface="思源黑体 2" panose="020B0500000000000000" charset="-122"/>
              </a:endParaRPr>
            </a:p>
          </p:txBody>
        </p:sp>
        <p:sp>
          <p:nvSpPr>
            <p:cNvPr id="44" name="TextBox 44"/>
            <p:cNvSpPr txBox="1"/>
            <p:nvPr/>
          </p:nvSpPr>
          <p:spPr>
            <a:xfrm>
              <a:off x="0" y="47625"/>
              <a:ext cx="5261445" cy="664633"/>
            </a:xfrm>
            <a:prstGeom prst="rect">
              <a:avLst/>
            </a:prstGeom>
          </p:spPr>
          <p:txBody>
            <a:bodyPr lIns="0" tIns="0" rIns="0" bIns="0" rtlCol="0" anchor="t">
              <a:spAutoFit/>
            </a:bodyPr>
            <a:lstStyle/>
            <a:p>
              <a:pPr marL="0" lvl="0" indent="0" algn="just">
                <a:lnSpc>
                  <a:spcPts val="3890"/>
                </a:lnSpc>
                <a:spcBef>
                  <a:spcPct val="0"/>
                </a:spcBef>
              </a:pPr>
              <a:r>
                <a:rPr lang="zh-CN" altLang="en-US" sz="3600">
                  <a:solidFill>
                    <a:srgbClr val="6C3AE7"/>
                  </a:solidFill>
                  <a:ea typeface="思源黑体 1 Bold" panose="020B0800000000000000" charset="-122"/>
                </a:rPr>
                <a:t>新闻</a:t>
              </a:r>
              <a:r>
                <a:rPr lang="en-US" altLang="zh-CN" sz="3600">
                  <a:solidFill>
                    <a:srgbClr val="6C3AE7"/>
                  </a:solidFill>
                  <a:ea typeface="思源黑体 1 Bold" panose="020B0800000000000000" charset="-122"/>
                </a:rPr>
                <a:t>&amp;</a:t>
              </a:r>
              <a:r>
                <a:rPr lang="en-US" altLang="zh-CN" sz="3600">
                  <a:solidFill>
                    <a:srgbClr val="6C3AE7"/>
                  </a:solidFill>
                  <a:ea typeface="思源黑体 1 Bold" panose="020B0800000000000000" charset="-122"/>
                </a:rPr>
                <a:t>tips</a:t>
              </a:r>
              <a:endParaRPr lang="en-US" altLang="zh-CN" sz="3600">
                <a:solidFill>
                  <a:srgbClr val="6C3AE7"/>
                </a:solidFill>
                <a:ea typeface="思源黑体 1 Bold" panose="020B0800000000000000" charset="-122"/>
              </a:endParaRPr>
            </a:p>
          </p:txBody>
        </p:sp>
      </p:grpSp>
      <p:grpSp>
        <p:nvGrpSpPr>
          <p:cNvPr id="45" name="Group 45"/>
          <p:cNvGrpSpPr/>
          <p:nvPr/>
        </p:nvGrpSpPr>
        <p:grpSpPr>
          <a:xfrm rot="0">
            <a:off x="13255389" y="6596438"/>
            <a:ext cx="3946084" cy="2160364"/>
            <a:chOff x="0" y="47625"/>
            <a:chExt cx="5261445" cy="2880484"/>
          </a:xfrm>
        </p:grpSpPr>
        <p:sp>
          <p:nvSpPr>
            <p:cNvPr id="46" name="TextBox 46"/>
            <p:cNvSpPr txBox="1"/>
            <p:nvPr/>
          </p:nvSpPr>
          <p:spPr>
            <a:xfrm>
              <a:off x="0" y="953683"/>
              <a:ext cx="5261445" cy="1974426"/>
            </a:xfrm>
            <a:prstGeom prst="rect">
              <a:avLst/>
            </a:prstGeom>
          </p:spPr>
          <p:txBody>
            <a:bodyPr lIns="0" tIns="0" rIns="0" bIns="0" rtlCol="0" anchor="t">
              <a:spAutoFit/>
            </a:bodyPr>
            <a:lstStyle/>
            <a:p>
              <a:pPr algn="just">
                <a:lnSpc>
                  <a:spcPts val="3850"/>
                </a:lnSpc>
              </a:pPr>
              <a:r>
                <a:rPr lang="en-US" sz="2500">
                  <a:solidFill>
                    <a:srgbClr val="000000"/>
                  </a:solidFill>
                  <a:ea typeface="思源黑体 2" panose="020B0500000000000000" charset="-122"/>
                </a:rPr>
                <a:t>将每个用户各自的打卡数据可视化，直观追踪用户的健</a:t>
              </a:r>
              <a:r>
                <a:rPr lang="zh-CN" altLang="en-US" sz="2500">
                  <a:solidFill>
                    <a:srgbClr val="000000"/>
                  </a:solidFill>
                  <a:ea typeface="思源黑体 2" panose="020B0500000000000000" charset="-122"/>
                </a:rPr>
                <a:t>身</a:t>
              </a:r>
              <a:r>
                <a:rPr lang="en-US" sz="2500">
                  <a:solidFill>
                    <a:srgbClr val="000000"/>
                  </a:solidFill>
                  <a:ea typeface="思源黑体 2" panose="020B0500000000000000" charset="-122"/>
                </a:rPr>
                <a:t>历程。</a:t>
              </a:r>
              <a:endParaRPr lang="en-US" sz="2500">
                <a:solidFill>
                  <a:srgbClr val="000000"/>
                </a:solidFill>
                <a:ea typeface="思源黑体 2" panose="020B0500000000000000" charset="-122"/>
              </a:endParaRPr>
            </a:p>
          </p:txBody>
        </p:sp>
        <p:sp>
          <p:nvSpPr>
            <p:cNvPr id="47" name="TextBox 47"/>
            <p:cNvSpPr txBox="1"/>
            <p:nvPr/>
          </p:nvSpPr>
          <p:spPr>
            <a:xfrm>
              <a:off x="0" y="47625"/>
              <a:ext cx="5261445" cy="664633"/>
            </a:xfrm>
            <a:prstGeom prst="rect">
              <a:avLst/>
            </a:prstGeom>
          </p:spPr>
          <p:txBody>
            <a:bodyPr lIns="0" tIns="0" rIns="0" bIns="0" rtlCol="0" anchor="t">
              <a:spAutoFit/>
            </a:bodyPr>
            <a:lstStyle/>
            <a:p>
              <a:pPr marL="0" lvl="0" indent="0" algn="just">
                <a:lnSpc>
                  <a:spcPts val="3890"/>
                </a:lnSpc>
                <a:spcBef>
                  <a:spcPct val="0"/>
                </a:spcBef>
              </a:pPr>
              <a:r>
                <a:rPr lang="zh-CN" altLang="en-US" sz="3600">
                  <a:solidFill>
                    <a:srgbClr val="6C3AE7"/>
                  </a:solidFill>
                  <a:ea typeface="思源黑体 1 Bold" panose="020B0800000000000000" charset="-122"/>
                </a:rPr>
                <a:t>健身数据</a:t>
              </a:r>
              <a:r>
                <a:rPr lang="zh-CN" altLang="en-US" sz="3600">
                  <a:solidFill>
                    <a:srgbClr val="6C3AE7"/>
                  </a:solidFill>
                  <a:ea typeface="思源黑体 1 Bold" panose="020B0800000000000000" charset="-122"/>
                </a:rPr>
                <a:t>可视化</a:t>
              </a:r>
              <a:endParaRPr lang="zh-CN" altLang="en-US" sz="3600">
                <a:solidFill>
                  <a:srgbClr val="6C3AE7"/>
                </a:solidFill>
                <a:ea typeface="思源黑体 1 Bold" panose="020B0800000000000000" charset="-122"/>
              </a:endParaRPr>
            </a:p>
          </p:txBody>
        </p:sp>
      </p:grpSp>
      <p:grpSp>
        <p:nvGrpSpPr>
          <p:cNvPr id="48" name="Group 48"/>
          <p:cNvGrpSpPr/>
          <p:nvPr/>
        </p:nvGrpSpPr>
        <p:grpSpPr>
          <a:xfrm rot="0">
            <a:off x="1142764" y="2552473"/>
            <a:ext cx="3946084" cy="2098134"/>
            <a:chOff x="0" y="130598"/>
            <a:chExt cx="5261445" cy="2797511"/>
          </a:xfrm>
        </p:grpSpPr>
        <p:sp>
          <p:nvSpPr>
            <p:cNvPr id="49" name="TextBox 49"/>
            <p:cNvSpPr txBox="1"/>
            <p:nvPr/>
          </p:nvSpPr>
          <p:spPr>
            <a:xfrm>
              <a:off x="0" y="953683"/>
              <a:ext cx="5261445" cy="1974426"/>
            </a:xfrm>
            <a:prstGeom prst="rect">
              <a:avLst/>
            </a:prstGeom>
          </p:spPr>
          <p:txBody>
            <a:bodyPr lIns="0" tIns="0" rIns="0" bIns="0" rtlCol="0" anchor="t">
              <a:spAutoFit/>
            </a:bodyPr>
            <a:lstStyle/>
            <a:p>
              <a:pPr algn="just">
                <a:lnSpc>
                  <a:spcPts val="3850"/>
                </a:lnSpc>
              </a:pPr>
              <a:r>
                <a:rPr lang="en-US" sz="2500">
                  <a:solidFill>
                    <a:srgbClr val="000000"/>
                  </a:solidFill>
                  <a:ea typeface="思源黑体 2" panose="020B0500000000000000" charset="-122"/>
                </a:rPr>
                <a:t>运用云服务空间的云数据库和云函数对数据进行后台管理，方便数据的增删改查</a:t>
              </a:r>
              <a:endParaRPr lang="en-US" sz="2500">
                <a:solidFill>
                  <a:srgbClr val="000000"/>
                </a:solidFill>
                <a:ea typeface="思源黑体 2" panose="020B0500000000000000" charset="-122"/>
              </a:endParaRPr>
            </a:p>
          </p:txBody>
        </p:sp>
        <p:sp>
          <p:nvSpPr>
            <p:cNvPr id="50" name="TextBox 50"/>
            <p:cNvSpPr txBox="1"/>
            <p:nvPr/>
          </p:nvSpPr>
          <p:spPr>
            <a:xfrm>
              <a:off x="0" y="130598"/>
              <a:ext cx="5261445" cy="664633"/>
            </a:xfrm>
            <a:prstGeom prst="rect">
              <a:avLst/>
            </a:prstGeom>
          </p:spPr>
          <p:txBody>
            <a:bodyPr lIns="0" tIns="0" rIns="0" bIns="0" rtlCol="0" anchor="t">
              <a:spAutoFit/>
            </a:bodyPr>
            <a:lstStyle/>
            <a:p>
              <a:pPr marL="0" lvl="0" indent="0" algn="just">
                <a:lnSpc>
                  <a:spcPts val="3890"/>
                </a:lnSpc>
                <a:spcBef>
                  <a:spcPct val="0"/>
                </a:spcBef>
              </a:pPr>
              <a:r>
                <a:rPr lang="zh-CN" altLang="en-US" sz="3600">
                  <a:solidFill>
                    <a:srgbClr val="6C3AE7"/>
                  </a:solidFill>
                  <a:ea typeface="思源黑体 1 Bold" panose="020B0800000000000000" charset="-122"/>
                </a:rPr>
                <a:t>云端存储</a:t>
              </a:r>
              <a:r>
                <a:rPr lang="zh-CN" altLang="en-US" sz="3600">
                  <a:solidFill>
                    <a:srgbClr val="6C3AE7"/>
                  </a:solidFill>
                  <a:ea typeface="思源黑体 1 Bold" panose="020B0800000000000000" charset="-122"/>
                </a:rPr>
                <a:t>管理</a:t>
              </a:r>
              <a:endParaRPr lang="zh-CN" altLang="en-US" sz="3600">
                <a:solidFill>
                  <a:srgbClr val="6C3AE7"/>
                </a:solidFill>
                <a:ea typeface="思源黑体 1 Bold" panose="020B0800000000000000"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55816" y="1370163"/>
            <a:ext cx="9270368" cy="9693351"/>
            <a:chOff x="0" y="0"/>
            <a:chExt cx="12360491" cy="12924468"/>
          </a:xfrm>
        </p:grpSpPr>
        <p:sp>
          <p:nvSpPr>
            <p:cNvPr id="3" name="Freeform 3"/>
            <p:cNvSpPr/>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
                <a:alphaModFix amt="41000"/>
                <a:extLst>
                  <a:ext uri="{96DAC541-7B7A-43D3-8B79-37D633B846F1}">
                    <asvg:svgBlip xmlns:asvg="http://schemas.microsoft.com/office/drawing/2016/SVG/main" r:embed="rId2"/>
                  </a:ext>
                </a:extLst>
              </a:blip>
              <a:stretch>
                <a:fillRect/>
              </a:stretch>
            </a:blipFill>
          </p:spPr>
        </p:sp>
        <p:sp>
          <p:nvSpPr>
            <p:cNvPr id="4" name="Freeform 4"/>
            <p:cNvSpPr/>
            <p:nvPr/>
          </p:nvSpPr>
          <p:spPr>
            <a:xfrm>
              <a:off x="2655977" y="1726700"/>
              <a:ext cx="9608330" cy="6935468"/>
            </a:xfrm>
            <a:custGeom>
              <a:avLst/>
              <a:gdLst/>
              <a:ahLst/>
              <a:cxnLst/>
              <a:rect l="l" t="t" r="r" b="b"/>
              <a:pathLst>
                <a:path w="9608330" h="6935468">
                  <a:moveTo>
                    <a:pt x="0" y="0"/>
                  </a:moveTo>
                  <a:lnTo>
                    <a:pt x="9608330" y="0"/>
                  </a:lnTo>
                  <a:lnTo>
                    <a:pt x="9608330" y="6935468"/>
                  </a:lnTo>
                  <a:lnTo>
                    <a:pt x="0" y="69354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0">
            <a:off x="11413036" y="2917459"/>
            <a:ext cx="12077959" cy="11982055"/>
            <a:chOff x="0" y="0"/>
            <a:chExt cx="16103945" cy="15976074"/>
          </a:xfrm>
        </p:grpSpPr>
        <p:sp>
          <p:nvSpPr>
            <p:cNvPr id="7" name="Freeform 7"/>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7">
                <a:alphaModFix amt="64000"/>
                <a:extLst>
                  <a:ext uri="{96DAC541-7B7A-43D3-8B79-37D633B846F1}">
                    <asvg:svgBlip xmlns:asvg="http://schemas.microsoft.com/office/drawing/2016/SVG/main" r:embed="rId8"/>
                  </a:ext>
                </a:extLst>
              </a:blip>
              <a:stretch>
                <a:fillRect/>
              </a:stretch>
            </a:blipFill>
          </p:spPr>
        </p:sp>
        <p:sp>
          <p:nvSpPr>
            <p:cNvPr id="9" name="Freeform 9"/>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0" name="Group 10"/>
          <p:cNvGrpSpPr/>
          <p:nvPr/>
        </p:nvGrpSpPr>
        <p:grpSpPr>
          <a:xfrm rot="0">
            <a:off x="685524" y="800230"/>
            <a:ext cx="6209802" cy="2351721"/>
            <a:chOff x="36407" y="-875030"/>
            <a:chExt cx="8279737" cy="3135629"/>
          </a:xfrm>
        </p:grpSpPr>
        <p:sp>
          <p:nvSpPr>
            <p:cNvPr id="11" name="TextBox 11"/>
            <p:cNvSpPr txBox="1"/>
            <p:nvPr/>
          </p:nvSpPr>
          <p:spPr>
            <a:xfrm>
              <a:off x="36407" y="-875030"/>
              <a:ext cx="8279737" cy="2225887"/>
            </a:xfrm>
            <a:prstGeom prst="rect">
              <a:avLst/>
            </a:prstGeom>
          </p:spPr>
          <p:txBody>
            <a:bodyPr lIns="0" tIns="0" rIns="0" bIns="0" rtlCol="0" anchor="t">
              <a:spAutoFit/>
            </a:bodyPr>
            <a:lstStyle/>
            <a:p>
              <a:pPr algn="ctr">
                <a:lnSpc>
                  <a:spcPts val="13020"/>
                </a:lnSpc>
              </a:pPr>
              <a:r>
                <a:rPr lang="en-US" sz="10095">
                  <a:solidFill>
                    <a:srgbClr val="6C39E7"/>
                  </a:solidFill>
                  <a:latin typeface="Aileron Ultra-Bold" panose="00000A00000000000000"/>
                </a:rPr>
                <a:t>PART 02</a:t>
              </a:r>
              <a:endParaRPr lang="en-US" sz="10095">
                <a:solidFill>
                  <a:srgbClr val="6C39E7"/>
                </a:solidFill>
                <a:latin typeface="Aileron Ultra-Bold" panose="00000A00000000000000"/>
              </a:endParaRPr>
            </a:p>
          </p:txBody>
        </p:sp>
        <p:sp>
          <p:nvSpPr>
            <p:cNvPr id="12" name="Freeform 12"/>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3" name="Freeform 13"/>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4" name="Freeform 14"/>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5" name="Freeform 15"/>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6" name="Freeform 16"/>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7" name="Freeform 17"/>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8" name="Freeform 18"/>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grpSp>
      <p:sp>
        <p:nvSpPr>
          <p:cNvPr id="20" name="Freeform 20"/>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6648450" y="1104900"/>
            <a:ext cx="9051290" cy="1329690"/>
          </a:xfrm>
          <a:prstGeom prst="rect">
            <a:avLst/>
          </a:prstGeom>
        </p:spPr>
        <p:txBody>
          <a:bodyPr wrap="square" lIns="0" tIns="0" rIns="0" bIns="0" rtlCol="0" anchor="t">
            <a:spAutoFit/>
          </a:bodyPr>
          <a:lstStyle/>
          <a:p>
            <a:pPr marL="0" lvl="0" indent="0" algn="ctr">
              <a:lnSpc>
                <a:spcPts val="10370"/>
              </a:lnSpc>
              <a:spcBef>
                <a:spcPct val="0"/>
              </a:spcBef>
            </a:pPr>
            <a:r>
              <a:rPr lang="zh-CN" altLang="en-US" sz="9600">
                <a:solidFill>
                  <a:srgbClr val="000000"/>
                </a:solidFill>
                <a:ea typeface="思源黑体 1 Bold" panose="020B0800000000000000" charset="-122"/>
              </a:rPr>
              <a:t>分工</a:t>
            </a:r>
            <a:r>
              <a:rPr lang="zh-CN" altLang="en-US" sz="9600">
                <a:solidFill>
                  <a:srgbClr val="000000"/>
                </a:solidFill>
                <a:ea typeface="思源黑体 1 Bold" panose="020B0800000000000000" charset="-122"/>
              </a:rPr>
              <a:t>情况</a:t>
            </a:r>
            <a:endParaRPr lang="zh-CN" altLang="en-US" sz="9600">
              <a:solidFill>
                <a:srgbClr val="000000"/>
              </a:solidFill>
              <a:ea typeface="思源黑体 1 Bold" panose="020B0800000000000000" charset="-122"/>
            </a:endParaRPr>
          </a:p>
        </p:txBody>
      </p:sp>
      <p:sp>
        <p:nvSpPr>
          <p:cNvPr id="25" name="Freeform 25"/>
          <p:cNvSpPr/>
          <p:nvPr/>
        </p:nvSpPr>
        <p:spPr>
          <a:xfrm rot="826350">
            <a:off x="6990583" y="6457920"/>
            <a:ext cx="2247939" cy="1843310"/>
          </a:xfrm>
          <a:custGeom>
            <a:avLst/>
            <a:gdLst/>
            <a:ahLst/>
            <a:cxnLst/>
            <a:rect l="l" t="t" r="r" b="b"/>
            <a:pathLst>
              <a:path w="2247939" h="1843310">
                <a:moveTo>
                  <a:pt x="0" y="0"/>
                </a:moveTo>
                <a:lnTo>
                  <a:pt x="2247939" y="0"/>
                </a:lnTo>
                <a:lnTo>
                  <a:pt x="2247939" y="1843310"/>
                </a:lnTo>
                <a:lnTo>
                  <a:pt x="0" y="184331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6" name="文本框 25"/>
          <p:cNvSpPr txBox="1"/>
          <p:nvPr/>
        </p:nvSpPr>
        <p:spPr>
          <a:xfrm>
            <a:off x="8554085" y="3467100"/>
            <a:ext cx="8054975" cy="3382010"/>
          </a:xfrm>
          <a:prstGeom prst="rect">
            <a:avLst/>
          </a:prstGeom>
          <a:noFill/>
        </p:spPr>
        <p:txBody>
          <a:bodyPr wrap="square" rtlCol="0">
            <a:noAutofit/>
          </a:bodyPr>
          <a:p>
            <a:pPr indent="0" fontAlgn="auto">
              <a:lnSpc>
                <a:spcPct val="150000"/>
              </a:lnSpc>
            </a:pPr>
            <a:r>
              <a:rPr lang="zh-CN" altLang="en-US" sz="4000">
                <a:solidFill>
                  <a:schemeClr val="tx1"/>
                </a:solidFill>
                <a:sym typeface="+mn-ea"/>
              </a:rPr>
              <a:t>郑：日历打卡实现，数据可视化等</a:t>
            </a:r>
            <a:endParaRPr lang="zh-CN" altLang="en-US" sz="4000">
              <a:solidFill>
                <a:schemeClr val="tx1"/>
              </a:solidFill>
            </a:endParaRPr>
          </a:p>
          <a:p>
            <a:pPr indent="0" fontAlgn="auto">
              <a:lnSpc>
                <a:spcPct val="150000"/>
              </a:lnSpc>
            </a:pPr>
            <a:r>
              <a:rPr lang="zh-CN" altLang="en-US" sz="4000">
                <a:solidFill>
                  <a:schemeClr val="tx1"/>
                </a:solidFill>
                <a:sym typeface="+mn-ea"/>
              </a:rPr>
              <a:t>陈：新闻相关及</a:t>
            </a:r>
            <a:r>
              <a:rPr lang="zh-CN" altLang="en-US" sz="4000">
                <a:solidFill>
                  <a:schemeClr val="tx1"/>
                </a:solidFill>
                <a:sym typeface="+mn-ea"/>
              </a:rPr>
              <a:t>留言功能</a:t>
            </a:r>
            <a:r>
              <a:rPr lang="zh-CN" altLang="en-US" sz="4000">
                <a:solidFill>
                  <a:schemeClr val="tx1"/>
                </a:solidFill>
                <a:sym typeface="+mn-ea"/>
              </a:rPr>
              <a:t>，页面设计优化等</a:t>
            </a:r>
            <a:endParaRPr lang="zh-CN" altLang="en-US" sz="4000">
              <a:solidFill>
                <a:schemeClr val="tx1"/>
              </a:solidFill>
            </a:endParaRPr>
          </a:p>
          <a:p>
            <a:pPr indent="0" fontAlgn="auto">
              <a:lnSpc>
                <a:spcPct val="150000"/>
              </a:lnSpc>
            </a:pPr>
            <a:endParaRPr lang="zh-CN" altLang="en-US" sz="4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2559166" y="3543768"/>
            <a:ext cx="9270368" cy="9693351"/>
            <a:chOff x="0" y="0"/>
            <a:chExt cx="12360491" cy="12924468"/>
          </a:xfrm>
        </p:grpSpPr>
        <p:sp>
          <p:nvSpPr>
            <p:cNvPr id="3" name="Freeform 3"/>
            <p:cNvSpPr/>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
                <a:alphaModFix amt="41000"/>
                <a:extLst>
                  <a:ext uri="{96DAC541-7B7A-43D3-8B79-37D633B846F1}">
                    <asvg:svgBlip xmlns:asvg="http://schemas.microsoft.com/office/drawing/2016/SVG/main" r:embed="rId2"/>
                  </a:ext>
                </a:extLst>
              </a:blip>
              <a:stretch>
                <a:fillRect/>
              </a:stretch>
            </a:blipFill>
          </p:spPr>
        </p:sp>
        <p:sp>
          <p:nvSpPr>
            <p:cNvPr id="4" name="Freeform 4"/>
            <p:cNvSpPr/>
            <p:nvPr/>
          </p:nvSpPr>
          <p:spPr>
            <a:xfrm>
              <a:off x="2655977" y="1726700"/>
              <a:ext cx="9608330" cy="6935468"/>
            </a:xfrm>
            <a:custGeom>
              <a:avLst/>
              <a:gdLst/>
              <a:ahLst/>
              <a:cxnLst/>
              <a:rect l="l" t="t" r="r" b="b"/>
              <a:pathLst>
                <a:path w="9608330" h="6935468">
                  <a:moveTo>
                    <a:pt x="0" y="0"/>
                  </a:moveTo>
                  <a:lnTo>
                    <a:pt x="9608330" y="0"/>
                  </a:lnTo>
                  <a:lnTo>
                    <a:pt x="9608330" y="6935468"/>
                  </a:lnTo>
                  <a:lnTo>
                    <a:pt x="0" y="69354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0">
            <a:off x="11413036" y="2917459"/>
            <a:ext cx="12077959" cy="11982055"/>
            <a:chOff x="0" y="0"/>
            <a:chExt cx="16103945" cy="15976074"/>
          </a:xfrm>
        </p:grpSpPr>
        <p:sp>
          <p:nvSpPr>
            <p:cNvPr id="7" name="Freeform 7"/>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7">
                <a:alphaModFix amt="64000"/>
                <a:extLst>
                  <a:ext uri="{96DAC541-7B7A-43D3-8B79-37D633B846F1}">
                    <asvg:svgBlip xmlns:asvg="http://schemas.microsoft.com/office/drawing/2016/SVG/main" r:embed="rId8"/>
                  </a:ext>
                </a:extLst>
              </a:blip>
              <a:stretch>
                <a:fillRect/>
              </a:stretch>
            </a:blipFill>
          </p:spPr>
        </p:sp>
        <p:sp>
          <p:nvSpPr>
            <p:cNvPr id="9" name="Freeform 9"/>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0" name="Group 10"/>
          <p:cNvGrpSpPr/>
          <p:nvPr/>
        </p:nvGrpSpPr>
        <p:grpSpPr>
          <a:xfrm rot="0">
            <a:off x="484229" y="952630"/>
            <a:ext cx="6209802" cy="2351721"/>
            <a:chOff x="36407" y="-875030"/>
            <a:chExt cx="8279737" cy="3135629"/>
          </a:xfrm>
        </p:grpSpPr>
        <p:sp>
          <p:nvSpPr>
            <p:cNvPr id="11" name="TextBox 11"/>
            <p:cNvSpPr txBox="1"/>
            <p:nvPr/>
          </p:nvSpPr>
          <p:spPr>
            <a:xfrm>
              <a:off x="36407" y="-875030"/>
              <a:ext cx="8279737" cy="2225887"/>
            </a:xfrm>
            <a:prstGeom prst="rect">
              <a:avLst/>
            </a:prstGeom>
          </p:spPr>
          <p:txBody>
            <a:bodyPr lIns="0" tIns="0" rIns="0" bIns="0" rtlCol="0" anchor="t">
              <a:spAutoFit/>
            </a:bodyPr>
            <a:lstStyle/>
            <a:p>
              <a:pPr algn="ctr">
                <a:lnSpc>
                  <a:spcPts val="13020"/>
                </a:lnSpc>
              </a:pPr>
              <a:r>
                <a:rPr lang="en-US" sz="10095">
                  <a:solidFill>
                    <a:srgbClr val="6C39E7"/>
                  </a:solidFill>
                  <a:latin typeface="Aileron Ultra-Bold" panose="00000A00000000000000"/>
                </a:rPr>
                <a:t>PART 03</a:t>
              </a:r>
              <a:endParaRPr lang="en-US" sz="10095">
                <a:solidFill>
                  <a:srgbClr val="6C39E7"/>
                </a:solidFill>
                <a:latin typeface="Aileron Ultra-Bold" panose="00000A00000000000000"/>
              </a:endParaRPr>
            </a:p>
          </p:txBody>
        </p:sp>
        <p:sp>
          <p:nvSpPr>
            <p:cNvPr id="12" name="Freeform 12"/>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3" name="Freeform 13"/>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4" name="Freeform 14"/>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5" name="Freeform 15"/>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6" name="Freeform 16"/>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7" name="Freeform 17"/>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8" name="Freeform 18"/>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grpSp>
      <p:sp>
        <p:nvSpPr>
          <p:cNvPr id="20" name="Freeform 20"/>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5867400" y="1181100"/>
            <a:ext cx="11840210" cy="1329690"/>
          </a:xfrm>
          <a:prstGeom prst="rect">
            <a:avLst/>
          </a:prstGeom>
        </p:spPr>
        <p:txBody>
          <a:bodyPr wrap="square" lIns="0" tIns="0" rIns="0" bIns="0" rtlCol="0" anchor="t">
            <a:spAutoFit/>
          </a:bodyPr>
          <a:lstStyle/>
          <a:p>
            <a:pPr marL="0" lvl="0" indent="0" algn="ctr">
              <a:lnSpc>
                <a:spcPts val="10370"/>
              </a:lnSpc>
              <a:spcBef>
                <a:spcPct val="0"/>
              </a:spcBef>
            </a:pPr>
            <a:r>
              <a:rPr lang="zh-CN" altLang="en-US" sz="7200">
                <a:solidFill>
                  <a:srgbClr val="000000"/>
                </a:solidFill>
                <a:ea typeface="思源黑体 1 Bold" panose="020B0800000000000000" charset="-122"/>
              </a:rPr>
              <a:t>项目核心部分及解决方案</a:t>
            </a:r>
            <a:endParaRPr lang="zh-CN" altLang="en-US" sz="7200">
              <a:solidFill>
                <a:srgbClr val="000000"/>
              </a:solidFill>
              <a:ea typeface="思源黑体 1 Bold" panose="020B0800000000000000" charset="-122"/>
            </a:endParaRPr>
          </a:p>
        </p:txBody>
      </p:sp>
      <p:sp>
        <p:nvSpPr>
          <p:cNvPr id="26" name="文本框 25"/>
          <p:cNvSpPr txBox="1"/>
          <p:nvPr/>
        </p:nvSpPr>
        <p:spPr>
          <a:xfrm>
            <a:off x="7162800" y="3304540"/>
            <a:ext cx="9566910" cy="3382010"/>
          </a:xfrm>
          <a:prstGeom prst="rect">
            <a:avLst/>
          </a:prstGeom>
          <a:noFill/>
        </p:spPr>
        <p:txBody>
          <a:bodyPr wrap="square" rtlCol="0">
            <a:noAutofit/>
          </a:bodyPr>
          <a:p>
            <a:pPr indent="0" fontAlgn="auto">
              <a:lnSpc>
                <a:spcPct val="150000"/>
              </a:lnSpc>
            </a:pPr>
            <a:r>
              <a:rPr lang="en-US" altLang="zh-CN" sz="4000">
                <a:solidFill>
                  <a:schemeClr val="tx1"/>
                </a:solidFill>
                <a:sym typeface="+mn-ea"/>
              </a:rPr>
              <a:t>·</a:t>
            </a:r>
            <a:r>
              <a:rPr lang="zh-CN" altLang="en-US" sz="4000" b="1">
                <a:solidFill>
                  <a:schemeClr val="tx1"/>
                </a:solidFill>
                <a:sym typeface="+mn-ea"/>
              </a:rPr>
              <a:t>健身打卡功能</a:t>
            </a:r>
            <a:r>
              <a:rPr lang="zh-CN" altLang="en-US" sz="4000">
                <a:solidFill>
                  <a:schemeClr val="tx1"/>
                </a:solidFill>
                <a:sym typeface="+mn-ea"/>
              </a:rPr>
              <a:t>：把日历页面的数据和数据库进行动态关联，</a:t>
            </a:r>
            <a:r>
              <a:rPr lang="zh-CN" altLang="en-US" sz="4000">
                <a:solidFill>
                  <a:schemeClr val="tx1"/>
                </a:solidFill>
                <a:sym typeface="+mn-ea"/>
              </a:rPr>
              <a:t>创建云函数</a:t>
            </a:r>
            <a:r>
              <a:rPr lang="en-US" altLang="zh-CN" sz="4000">
                <a:solidFill>
                  <a:schemeClr val="tx1"/>
                </a:solidFill>
                <a:sym typeface="+mn-ea"/>
              </a:rPr>
              <a:t>physical</a:t>
            </a:r>
            <a:r>
              <a:rPr lang="zh-CN" altLang="en-US" sz="4000">
                <a:solidFill>
                  <a:schemeClr val="tx1"/>
                </a:solidFill>
                <a:sym typeface="+mn-ea"/>
              </a:rPr>
              <a:t>对</a:t>
            </a:r>
            <a:r>
              <a:rPr lang="zh-CN" altLang="en-US" sz="4000">
                <a:solidFill>
                  <a:schemeClr val="tx1"/>
                </a:solidFill>
                <a:sym typeface="+mn-ea"/>
              </a:rPr>
              <a:t>其进行数据添加与读取，结合</a:t>
            </a:r>
            <a:r>
              <a:rPr lang="en-US" altLang="zh-CN" sz="4000">
                <a:solidFill>
                  <a:schemeClr val="tx1"/>
                </a:solidFill>
                <a:sym typeface="+mn-ea"/>
              </a:rPr>
              <a:t>uni-calendar</a:t>
            </a:r>
            <a:r>
              <a:rPr lang="zh-CN" altLang="en-US" sz="4000">
                <a:solidFill>
                  <a:schemeClr val="tx1"/>
                </a:solidFill>
                <a:sym typeface="+mn-ea"/>
              </a:rPr>
              <a:t>日历组件实现打卡记录。可在</a:t>
            </a:r>
            <a:r>
              <a:rPr lang="en-US" altLang="zh-CN" sz="4000">
                <a:solidFill>
                  <a:schemeClr val="tx1"/>
                </a:solidFill>
                <a:sym typeface="+mn-ea"/>
              </a:rPr>
              <a:t>unicloud</a:t>
            </a:r>
            <a:r>
              <a:rPr lang="zh-CN" altLang="en-US" sz="4000">
                <a:solidFill>
                  <a:schemeClr val="tx1"/>
                </a:solidFill>
                <a:sym typeface="+mn-ea"/>
              </a:rPr>
              <a:t>控制台更改数据。</a:t>
            </a:r>
            <a:endParaRPr lang="en-US" altLang="zh-CN" sz="4000">
              <a:solidFill>
                <a:schemeClr val="tx1"/>
              </a:solidFill>
            </a:endParaRPr>
          </a:p>
          <a:p>
            <a:pPr indent="0" fontAlgn="auto">
              <a:lnSpc>
                <a:spcPct val="150000"/>
              </a:lnSpc>
            </a:pPr>
            <a:endParaRPr lang="zh-CN" altLang="en-US" sz="4000">
              <a:solidFill>
                <a:schemeClr val="tx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2559166" y="3543768"/>
            <a:ext cx="9270368" cy="9693351"/>
            <a:chOff x="0" y="0"/>
            <a:chExt cx="12360491" cy="12924468"/>
          </a:xfrm>
        </p:grpSpPr>
        <p:sp>
          <p:nvSpPr>
            <p:cNvPr id="3" name="Freeform 3"/>
            <p:cNvSpPr/>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
                <a:alphaModFix amt="41000"/>
                <a:extLst>
                  <a:ext uri="{96DAC541-7B7A-43D3-8B79-37D633B846F1}">
                    <asvg:svgBlip xmlns:asvg="http://schemas.microsoft.com/office/drawing/2016/SVG/main" r:embed="rId2"/>
                  </a:ext>
                </a:extLst>
              </a:blip>
              <a:stretch>
                <a:fillRect/>
              </a:stretch>
            </a:blipFill>
          </p:spPr>
        </p:sp>
        <p:sp>
          <p:nvSpPr>
            <p:cNvPr id="4" name="Freeform 4"/>
            <p:cNvSpPr/>
            <p:nvPr/>
          </p:nvSpPr>
          <p:spPr>
            <a:xfrm>
              <a:off x="2655977" y="1726700"/>
              <a:ext cx="9608330" cy="6935468"/>
            </a:xfrm>
            <a:custGeom>
              <a:avLst/>
              <a:gdLst/>
              <a:ahLst/>
              <a:cxnLst/>
              <a:rect l="l" t="t" r="r" b="b"/>
              <a:pathLst>
                <a:path w="9608330" h="6935468">
                  <a:moveTo>
                    <a:pt x="0" y="0"/>
                  </a:moveTo>
                  <a:lnTo>
                    <a:pt x="9608330" y="0"/>
                  </a:lnTo>
                  <a:lnTo>
                    <a:pt x="9608330" y="6935468"/>
                  </a:lnTo>
                  <a:lnTo>
                    <a:pt x="0" y="69354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0">
            <a:off x="11413036" y="2917459"/>
            <a:ext cx="12077959" cy="11982055"/>
            <a:chOff x="0" y="0"/>
            <a:chExt cx="16103945" cy="15976074"/>
          </a:xfrm>
        </p:grpSpPr>
        <p:sp>
          <p:nvSpPr>
            <p:cNvPr id="7" name="Freeform 7"/>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7">
                <a:alphaModFix amt="64000"/>
                <a:extLst>
                  <a:ext uri="{96DAC541-7B7A-43D3-8B79-37D633B846F1}">
                    <asvg:svgBlip xmlns:asvg="http://schemas.microsoft.com/office/drawing/2016/SVG/main" r:embed="rId8"/>
                  </a:ext>
                </a:extLst>
              </a:blip>
              <a:stretch>
                <a:fillRect/>
              </a:stretch>
            </a:blipFill>
          </p:spPr>
        </p:sp>
        <p:sp>
          <p:nvSpPr>
            <p:cNvPr id="9" name="Freeform 9"/>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0" name="Group 10"/>
          <p:cNvGrpSpPr/>
          <p:nvPr/>
        </p:nvGrpSpPr>
        <p:grpSpPr>
          <a:xfrm rot="0">
            <a:off x="484229" y="952630"/>
            <a:ext cx="6209802" cy="2351721"/>
            <a:chOff x="36407" y="-875030"/>
            <a:chExt cx="8279737" cy="3135629"/>
          </a:xfrm>
        </p:grpSpPr>
        <p:sp>
          <p:nvSpPr>
            <p:cNvPr id="11" name="TextBox 11"/>
            <p:cNvSpPr txBox="1"/>
            <p:nvPr/>
          </p:nvSpPr>
          <p:spPr>
            <a:xfrm>
              <a:off x="36407" y="-875030"/>
              <a:ext cx="8279737" cy="2225887"/>
            </a:xfrm>
            <a:prstGeom prst="rect">
              <a:avLst/>
            </a:prstGeom>
          </p:spPr>
          <p:txBody>
            <a:bodyPr lIns="0" tIns="0" rIns="0" bIns="0" rtlCol="0" anchor="t">
              <a:spAutoFit/>
            </a:bodyPr>
            <a:lstStyle/>
            <a:p>
              <a:pPr algn="ctr">
                <a:lnSpc>
                  <a:spcPts val="13020"/>
                </a:lnSpc>
              </a:pPr>
              <a:r>
                <a:rPr lang="en-US" sz="10095">
                  <a:solidFill>
                    <a:srgbClr val="6C39E7"/>
                  </a:solidFill>
                  <a:latin typeface="Aileron Ultra-Bold" panose="00000A00000000000000"/>
                </a:rPr>
                <a:t>PART 03</a:t>
              </a:r>
              <a:endParaRPr lang="en-US" sz="10095">
                <a:solidFill>
                  <a:srgbClr val="6C39E7"/>
                </a:solidFill>
                <a:latin typeface="Aileron Ultra-Bold" panose="00000A00000000000000"/>
              </a:endParaRPr>
            </a:p>
          </p:txBody>
        </p:sp>
        <p:sp>
          <p:nvSpPr>
            <p:cNvPr id="12" name="Freeform 12"/>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3" name="Freeform 13"/>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4" name="Freeform 14"/>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5" name="Freeform 15"/>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6" name="Freeform 16"/>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7" name="Freeform 17"/>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8" name="Freeform 18"/>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grpSp>
      <p:sp>
        <p:nvSpPr>
          <p:cNvPr id="20" name="Freeform 20"/>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2" name="TextBox 22"/>
          <p:cNvSpPr txBox="1"/>
          <p:nvPr/>
        </p:nvSpPr>
        <p:spPr>
          <a:xfrm>
            <a:off x="5867400" y="1181100"/>
            <a:ext cx="11840210" cy="1329690"/>
          </a:xfrm>
          <a:prstGeom prst="rect">
            <a:avLst/>
          </a:prstGeom>
        </p:spPr>
        <p:txBody>
          <a:bodyPr wrap="square" lIns="0" tIns="0" rIns="0" bIns="0" rtlCol="0" anchor="t">
            <a:spAutoFit/>
          </a:bodyPr>
          <a:lstStyle/>
          <a:p>
            <a:pPr marL="0" lvl="0" indent="0" algn="ctr">
              <a:lnSpc>
                <a:spcPts val="10370"/>
              </a:lnSpc>
              <a:spcBef>
                <a:spcPct val="0"/>
              </a:spcBef>
            </a:pPr>
            <a:r>
              <a:rPr lang="zh-CN" altLang="en-US" sz="7200">
                <a:solidFill>
                  <a:srgbClr val="000000"/>
                </a:solidFill>
                <a:ea typeface="思源黑体 1 Bold" panose="020B0800000000000000" charset="-122"/>
              </a:rPr>
              <a:t>项目核心部分及解决方案</a:t>
            </a:r>
            <a:endParaRPr lang="zh-CN" altLang="en-US" sz="7200">
              <a:solidFill>
                <a:srgbClr val="000000"/>
              </a:solidFill>
              <a:ea typeface="思源黑体 1 Bold" panose="020B0800000000000000" charset="-122"/>
            </a:endParaRPr>
          </a:p>
        </p:txBody>
      </p:sp>
      <p:sp>
        <p:nvSpPr>
          <p:cNvPr id="26" name="文本框 25"/>
          <p:cNvSpPr txBox="1"/>
          <p:nvPr/>
        </p:nvSpPr>
        <p:spPr>
          <a:xfrm>
            <a:off x="6324600" y="2400300"/>
            <a:ext cx="10753090" cy="2858135"/>
          </a:xfrm>
          <a:prstGeom prst="rect">
            <a:avLst/>
          </a:prstGeom>
          <a:noFill/>
        </p:spPr>
        <p:txBody>
          <a:bodyPr wrap="square" rtlCol="0">
            <a:noAutofit/>
          </a:bodyPr>
          <a:p>
            <a:pPr indent="0" fontAlgn="auto">
              <a:lnSpc>
                <a:spcPct val="150000"/>
              </a:lnSpc>
            </a:pPr>
            <a:r>
              <a:rPr lang="en-US" altLang="zh-CN" sz="6000">
                <a:sym typeface="+mn-ea"/>
              </a:rPr>
              <a:t>·</a:t>
            </a:r>
            <a:r>
              <a:rPr lang="zh-CN" altLang="en-US" sz="4000" b="1">
                <a:sym typeface="+mn-ea"/>
              </a:rPr>
              <a:t>数据可视化</a:t>
            </a:r>
            <a:r>
              <a:rPr lang="zh-CN" altLang="en-US" sz="4000">
                <a:sym typeface="+mn-ea"/>
              </a:rPr>
              <a:t>：需要与云端数据库对接读取数据，并以图标形式展现。使用</a:t>
            </a:r>
            <a:r>
              <a:rPr lang="en-US" altLang="zh-CN" sz="4000">
                <a:sym typeface="+mn-ea"/>
              </a:rPr>
              <a:t>ucharts</a:t>
            </a:r>
            <a:r>
              <a:rPr lang="zh-CN" altLang="en-US" sz="4000">
                <a:sym typeface="+mn-ea"/>
              </a:rPr>
              <a:t>相关</a:t>
            </a:r>
            <a:r>
              <a:rPr lang="zh-CN" altLang="en-US" sz="4000">
                <a:sym typeface="+mn-ea"/>
              </a:rPr>
              <a:t>组件模块实现健身数据可视化。统计图与统计数据可以与云端同步更改。</a:t>
            </a:r>
            <a:endParaRPr lang="zh-CN" altLang="en-US" sz="4000">
              <a:solidFill>
                <a:schemeClr val="tx1"/>
              </a:solidFill>
            </a:endParaRPr>
          </a:p>
          <a:p>
            <a:pPr indent="0" fontAlgn="auto">
              <a:lnSpc>
                <a:spcPct val="150000"/>
              </a:lnSpc>
            </a:pPr>
            <a:r>
              <a:rPr lang="en-US" altLang="zh-CN" sz="6000" b="1">
                <a:sym typeface="+mn-ea"/>
              </a:rPr>
              <a:t>·</a:t>
            </a:r>
            <a:r>
              <a:rPr lang="zh-CN" altLang="en-US" sz="4000" b="1">
                <a:sym typeface="+mn-ea"/>
              </a:rPr>
              <a:t>新闻文章及</a:t>
            </a:r>
            <a:r>
              <a:rPr lang="zh-CN" altLang="en-US" sz="4000" b="1">
                <a:sym typeface="+mn-ea"/>
              </a:rPr>
              <a:t>评论功能</a:t>
            </a:r>
            <a:r>
              <a:rPr lang="zh-CN" altLang="en-US" sz="4000">
                <a:sym typeface="+mn-ea"/>
              </a:rPr>
              <a:t>：将新闻与留言板功能融合，实现简单的文章浏览与</a:t>
            </a:r>
            <a:r>
              <a:rPr lang="zh-CN" altLang="en-US" sz="4000">
                <a:sym typeface="+mn-ea"/>
              </a:rPr>
              <a:t>评论功能，可通过云端查看、审核</a:t>
            </a:r>
            <a:r>
              <a:rPr lang="zh-CN" altLang="en-US" sz="4000">
                <a:sym typeface="+mn-ea"/>
              </a:rPr>
              <a:t>评论。</a:t>
            </a:r>
            <a:endParaRPr lang="zh-CN" altLang="en-US" sz="40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55816" y="1370163"/>
            <a:ext cx="9270368" cy="9693351"/>
            <a:chOff x="0" y="0"/>
            <a:chExt cx="12360491" cy="12924468"/>
          </a:xfrm>
        </p:grpSpPr>
        <p:sp>
          <p:nvSpPr>
            <p:cNvPr id="3" name="Freeform 3"/>
            <p:cNvSpPr/>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
                <a:alphaModFix amt="41000"/>
                <a:extLst>
                  <a:ext uri="{96DAC541-7B7A-43D3-8B79-37D633B846F1}">
                    <asvg:svgBlip xmlns:asvg="http://schemas.microsoft.com/office/drawing/2016/SVG/main" r:embed="rId2"/>
                  </a:ext>
                </a:extLst>
              </a:blip>
              <a:stretch>
                <a:fillRect/>
              </a:stretch>
            </a:blipFill>
          </p:spPr>
        </p:sp>
        <p:sp>
          <p:nvSpPr>
            <p:cNvPr id="4" name="Freeform 4"/>
            <p:cNvSpPr/>
            <p:nvPr/>
          </p:nvSpPr>
          <p:spPr>
            <a:xfrm>
              <a:off x="2557088" y="4217914"/>
              <a:ext cx="8378166" cy="6032279"/>
            </a:xfrm>
            <a:custGeom>
              <a:avLst/>
              <a:gdLst/>
              <a:ahLst/>
              <a:cxnLst/>
              <a:rect l="l" t="t" r="r" b="b"/>
              <a:pathLst>
                <a:path w="8378166" h="6032279">
                  <a:moveTo>
                    <a:pt x="0" y="0"/>
                  </a:moveTo>
                  <a:lnTo>
                    <a:pt x="8378166" y="0"/>
                  </a:lnTo>
                  <a:lnTo>
                    <a:pt x="8378166" y="6032280"/>
                  </a:lnTo>
                  <a:lnTo>
                    <a:pt x="0" y="60322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p:cNvSpPr/>
            <p:nvPr/>
          </p:nvSpPr>
          <p:spPr>
            <a:xfrm>
              <a:off x="4818461" y="4687390"/>
              <a:ext cx="1520721" cy="507044"/>
            </a:xfrm>
            <a:prstGeom prst="rect">
              <a:avLst/>
            </a:prstGeom>
            <a:solidFill>
              <a:srgbClr val="F0E8FF"/>
            </a:solidFill>
          </p:spPr>
        </p:sp>
      </p:grpSp>
      <p:sp>
        <p:nvSpPr>
          <p:cNvPr id="6" name="Freeform 6"/>
          <p:cNvSpPr/>
          <p:nvPr/>
        </p:nvSpPr>
        <p:spPr>
          <a:xfrm rot="2843100">
            <a:off x="-1435708" y="-1714685"/>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7" name="Group 7"/>
          <p:cNvGrpSpPr/>
          <p:nvPr/>
        </p:nvGrpSpPr>
        <p:grpSpPr>
          <a:xfrm rot="0">
            <a:off x="11413036" y="2917459"/>
            <a:ext cx="12077959" cy="11982055"/>
            <a:chOff x="0" y="0"/>
            <a:chExt cx="16103945" cy="15976074"/>
          </a:xfrm>
        </p:grpSpPr>
        <p:sp>
          <p:nvSpPr>
            <p:cNvPr id="8" name="Freeform 8"/>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7">
                <a:alphaModFix amt="64000"/>
                <a:extLst>
                  <a:ext uri="{96DAC541-7B7A-43D3-8B79-37D633B846F1}">
                    <asvg:svgBlip xmlns:asvg="http://schemas.microsoft.com/office/drawing/2016/SVG/main" r:embed="rId8"/>
                  </a:ext>
                </a:extLst>
              </a:blip>
              <a:stretch>
                <a:fillRect/>
              </a:stretch>
            </a:blipFill>
          </p:spPr>
        </p:sp>
        <p:sp>
          <p:nvSpPr>
            <p:cNvPr id="10" name="Freeform 10"/>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11" name="Group 11"/>
          <p:cNvGrpSpPr/>
          <p:nvPr/>
        </p:nvGrpSpPr>
        <p:grpSpPr>
          <a:xfrm rot="0">
            <a:off x="533124" y="724030"/>
            <a:ext cx="12322520" cy="2581591"/>
            <a:chOff x="-8187267" y="-1181523"/>
            <a:chExt cx="16430029" cy="3442122"/>
          </a:xfrm>
        </p:grpSpPr>
        <p:sp>
          <p:nvSpPr>
            <p:cNvPr id="12" name="TextBox 12"/>
            <p:cNvSpPr txBox="1"/>
            <p:nvPr/>
          </p:nvSpPr>
          <p:spPr>
            <a:xfrm>
              <a:off x="-8187267" y="-1181523"/>
              <a:ext cx="8279737" cy="2225887"/>
            </a:xfrm>
            <a:prstGeom prst="rect">
              <a:avLst/>
            </a:prstGeom>
          </p:spPr>
          <p:txBody>
            <a:bodyPr lIns="0" tIns="0" rIns="0" bIns="0" rtlCol="0" anchor="t">
              <a:spAutoFit/>
            </a:bodyPr>
            <a:lstStyle/>
            <a:p>
              <a:pPr algn="ctr">
                <a:lnSpc>
                  <a:spcPts val="13020"/>
                </a:lnSpc>
              </a:pPr>
              <a:r>
                <a:rPr lang="en-US" sz="10095">
                  <a:solidFill>
                    <a:srgbClr val="6C39E7"/>
                  </a:solidFill>
                  <a:latin typeface="Aileron Ultra-Bold" panose="00000A00000000000000"/>
                </a:rPr>
                <a:t>PART 04</a:t>
              </a:r>
              <a:endParaRPr lang="en-US" sz="10095">
                <a:solidFill>
                  <a:srgbClr val="6C39E7"/>
                </a:solidFill>
                <a:latin typeface="Aileron Ultra-Bold" panose="00000A00000000000000"/>
              </a:endParaRPr>
            </a:p>
          </p:txBody>
        </p:sp>
        <p:sp>
          <p:nvSpPr>
            <p:cNvPr id="13" name="Freeform 13"/>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4" name="Freeform 14"/>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5" name="Freeform 15"/>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6" name="Freeform 16"/>
            <p:cNvSpPr/>
            <p:nvPr/>
          </p:nvSpPr>
          <p:spPr>
            <a:xfrm rot="5400000">
              <a:off x="5413015" y="-569148"/>
              <a:ext cx="1556601" cy="4102893"/>
            </a:xfrm>
            <a:custGeom>
              <a:avLst/>
              <a:gdLst/>
              <a:ahLst/>
              <a:cxnLst/>
              <a:rect l="l" t="t" r="r" b="b"/>
              <a:pathLst>
                <a:path w="1556601" h="4102893">
                  <a:moveTo>
                    <a:pt x="0" y="0"/>
                  </a:moveTo>
                  <a:lnTo>
                    <a:pt x="1556600" y="0"/>
                  </a:lnTo>
                  <a:lnTo>
                    <a:pt x="1556600"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7" name="Freeform 17"/>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8" name="Freeform 18"/>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19" name="Freeform 19"/>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sp>
          <p:nvSpPr>
            <p:cNvPr id="20" name="Freeform 20"/>
            <p:cNvSpPr/>
            <p:nvPr/>
          </p:nvSpPr>
          <p:spPr>
            <a:xfrm rot="5400000">
              <a:off x="1310121" y="-569148"/>
              <a:ext cx="1556601" cy="4102893"/>
            </a:xfrm>
            <a:custGeom>
              <a:avLst/>
              <a:gdLst/>
              <a:ahLst/>
              <a:cxnLst/>
              <a:rect l="l" t="t" r="r" b="b"/>
              <a:pathLst>
                <a:path w="1556601" h="4102893">
                  <a:moveTo>
                    <a:pt x="0" y="0"/>
                  </a:moveTo>
                  <a:lnTo>
                    <a:pt x="1556601" y="0"/>
                  </a:lnTo>
                  <a:lnTo>
                    <a:pt x="1556601" y="4102893"/>
                  </a:lnTo>
                  <a:lnTo>
                    <a:pt x="0" y="4102893"/>
                  </a:lnTo>
                  <a:lnTo>
                    <a:pt x="0" y="0"/>
                  </a:lnTo>
                  <a:close/>
                </a:path>
              </a:pathLst>
            </a:custGeom>
            <a:blipFill>
              <a:blip r:embed="rId11">
                <a:extLst>
                  <a:ext uri="{96DAC541-7B7A-43D3-8B79-37D633B846F1}">
                    <asvg:svgBlip xmlns:asvg="http://schemas.microsoft.com/office/drawing/2016/SVG/main" r:embed="rId12"/>
                  </a:ext>
                </a:extLst>
              </a:blip>
              <a:stretch>
                <a:fillRect r="-66128"/>
              </a:stretch>
            </a:blipFill>
          </p:spPr>
        </p:sp>
      </p:grpSp>
      <p:sp>
        <p:nvSpPr>
          <p:cNvPr id="21" name="Freeform 21"/>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3" name="TextBox 23"/>
          <p:cNvSpPr txBox="1"/>
          <p:nvPr/>
        </p:nvSpPr>
        <p:spPr>
          <a:xfrm>
            <a:off x="-457200" y="2705100"/>
            <a:ext cx="11203940" cy="1329690"/>
          </a:xfrm>
          <a:prstGeom prst="rect">
            <a:avLst/>
          </a:prstGeom>
        </p:spPr>
        <p:txBody>
          <a:bodyPr lIns="0" tIns="0" rIns="0" bIns="0" rtlCol="0" anchor="t">
            <a:spAutoFit/>
          </a:bodyPr>
          <a:lstStyle/>
          <a:p>
            <a:pPr marL="0" lvl="0" indent="0" algn="ctr">
              <a:lnSpc>
                <a:spcPts val="10370"/>
              </a:lnSpc>
              <a:spcBef>
                <a:spcPct val="0"/>
              </a:spcBef>
            </a:pPr>
            <a:r>
              <a:rPr lang="zh-CN" altLang="en-US" sz="9600">
                <a:solidFill>
                  <a:srgbClr val="000000"/>
                </a:solidFill>
                <a:ea typeface="思源黑体 1 Bold" panose="020B0800000000000000" charset="-122"/>
              </a:rPr>
              <a:t>项目运行</a:t>
            </a:r>
            <a:r>
              <a:rPr lang="zh-CN" altLang="en-US" sz="9600">
                <a:solidFill>
                  <a:srgbClr val="000000"/>
                </a:solidFill>
                <a:ea typeface="思源黑体 1 Bold" panose="020B0800000000000000" charset="-122"/>
              </a:rPr>
              <a:t>演示</a:t>
            </a:r>
            <a:endParaRPr lang="zh-CN" altLang="en-US" sz="9600">
              <a:solidFill>
                <a:srgbClr val="000000"/>
              </a:solidFill>
              <a:ea typeface="思源黑体 1 Bold" panose="020B0800000000000000" charset="-122"/>
            </a:endParaRPr>
          </a:p>
        </p:txBody>
      </p:sp>
      <p:sp>
        <p:nvSpPr>
          <p:cNvPr id="26" name="Freeform 26"/>
          <p:cNvSpPr/>
          <p:nvPr/>
        </p:nvSpPr>
        <p:spPr>
          <a:xfrm rot="826350">
            <a:off x="6990583" y="6457920"/>
            <a:ext cx="2247939" cy="1843310"/>
          </a:xfrm>
          <a:custGeom>
            <a:avLst/>
            <a:gdLst/>
            <a:ahLst/>
            <a:cxnLst/>
            <a:rect l="l" t="t" r="r" b="b"/>
            <a:pathLst>
              <a:path w="2247939" h="1843310">
                <a:moveTo>
                  <a:pt x="0" y="0"/>
                </a:moveTo>
                <a:lnTo>
                  <a:pt x="2247939" y="0"/>
                </a:lnTo>
                <a:lnTo>
                  <a:pt x="2247939" y="1843310"/>
                </a:lnTo>
                <a:lnTo>
                  <a:pt x="0" y="184331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pic>
        <p:nvPicPr>
          <p:cNvPr id="28" name="图片 27"/>
          <p:cNvPicPr>
            <a:picLocks noChangeAspect="1"/>
          </p:cNvPicPr>
          <p:nvPr>
            <p:custDataLst>
              <p:tags r:id="rId17"/>
            </p:custDataLst>
          </p:nvPr>
        </p:nvPicPr>
        <p:blipFill>
          <a:blip r:embed="rId18"/>
          <a:srcRect l="3848" t="2511" r="8518" b="2051"/>
          <a:stretch>
            <a:fillRect/>
          </a:stretch>
        </p:blipFill>
        <p:spPr>
          <a:xfrm>
            <a:off x="8991600" y="1181100"/>
            <a:ext cx="3962400" cy="8686800"/>
          </a:xfrm>
          <a:prstGeom prst="rect">
            <a:avLst/>
          </a:prstGeom>
          <a:effectLst>
            <a:outerShdw blurRad="50800" dist="38100" dir="2700000" algn="tl" rotWithShape="0">
              <a:prstClr val="black">
                <a:alpha val="40000"/>
              </a:prstClr>
            </a:outerShdw>
          </a:effectLst>
        </p:spPr>
      </p:pic>
      <p:pic>
        <p:nvPicPr>
          <p:cNvPr id="29" name="图片 28"/>
          <p:cNvPicPr>
            <a:picLocks noChangeAspect="1"/>
          </p:cNvPicPr>
          <p:nvPr>
            <p:custDataLst>
              <p:tags r:id="rId19"/>
            </p:custDataLst>
          </p:nvPr>
        </p:nvPicPr>
        <p:blipFill>
          <a:blip r:embed="rId20"/>
          <a:srcRect l="3603" t="1157" r="931" b="2062"/>
          <a:stretch>
            <a:fillRect/>
          </a:stretch>
        </p:blipFill>
        <p:spPr>
          <a:xfrm>
            <a:off x="13487400" y="1104900"/>
            <a:ext cx="4038600" cy="8763000"/>
          </a:xfrm>
          <a:prstGeom prst="rect">
            <a:avLst/>
          </a:prstGeom>
          <a:effectLst>
            <a:outerShdw blurRad="50800" dist="38100" dir="2700000" algn="tl" rotWithShape="0">
              <a:prstClr val="black">
                <a:alpha val="40000"/>
              </a:prstClr>
            </a:outerShdw>
            <a:softEdge rad="31750"/>
          </a:effectLst>
        </p:spPr>
      </p:pic>
      <p:sp>
        <p:nvSpPr>
          <p:cNvPr id="30" name="文本框 29"/>
          <p:cNvSpPr txBox="1"/>
          <p:nvPr/>
        </p:nvSpPr>
        <p:spPr>
          <a:xfrm>
            <a:off x="11049000" y="266700"/>
            <a:ext cx="6708775" cy="706755"/>
          </a:xfrm>
          <a:prstGeom prst="rect">
            <a:avLst/>
          </a:prstGeom>
          <a:noFill/>
        </p:spPr>
        <p:txBody>
          <a:bodyPr wrap="square" rtlCol="0">
            <a:spAutoFit/>
          </a:bodyPr>
          <a:p>
            <a:r>
              <a:rPr lang="zh-CN" altLang="en-US" sz="4000"/>
              <a:t>打卡日历与记录</a:t>
            </a:r>
            <a:endParaRPr lang="zh-CN" altLang="en-U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rot="2843100">
            <a:off x="370867" y="485590"/>
            <a:ext cx="5486769" cy="5486769"/>
          </a:xfrm>
          <a:custGeom>
            <a:avLst/>
            <a:gdLst/>
            <a:ahLst/>
            <a:cxnLst/>
            <a:rect l="l" t="t" r="r" b="b"/>
            <a:pathLst>
              <a:path w="5486769" h="5486769">
                <a:moveTo>
                  <a:pt x="0" y="0"/>
                </a:moveTo>
                <a:lnTo>
                  <a:pt x="5486769" y="0"/>
                </a:lnTo>
                <a:lnTo>
                  <a:pt x="5486769" y="5486770"/>
                </a:lnTo>
                <a:lnTo>
                  <a:pt x="0" y="548677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rot="0">
            <a:off x="11358426" y="2958099"/>
            <a:ext cx="12077959" cy="11982055"/>
            <a:chOff x="0" y="0"/>
            <a:chExt cx="16103945" cy="15976074"/>
          </a:xfrm>
        </p:grpSpPr>
        <p:sp>
          <p:nvSpPr>
            <p:cNvPr id="8" name="Freeform 8"/>
            <p:cNvSpPr/>
            <p:nvPr/>
          </p:nvSpPr>
          <p:spPr>
            <a:xfrm rot="2083117">
              <a:off x="4181137" y="4053266"/>
              <a:ext cx="9970964" cy="9970964"/>
            </a:xfrm>
            <a:custGeom>
              <a:avLst/>
              <a:gdLst/>
              <a:ahLst/>
              <a:cxnLst/>
              <a:rect l="l" t="t" r="r" b="b"/>
              <a:pathLst>
                <a:path w="9970964" h="9970964">
                  <a:moveTo>
                    <a:pt x="0" y="0"/>
                  </a:moveTo>
                  <a:lnTo>
                    <a:pt x="9970964" y="0"/>
                  </a:lnTo>
                  <a:lnTo>
                    <a:pt x="9970964" y="9970963"/>
                  </a:lnTo>
                  <a:lnTo>
                    <a:pt x="0" y="99709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rot="2843100">
              <a:off x="1691843" y="1691843"/>
              <a:ext cx="8193170" cy="8193170"/>
            </a:xfrm>
            <a:custGeom>
              <a:avLst/>
              <a:gdLst/>
              <a:ahLst/>
              <a:cxnLst/>
              <a:rect l="l" t="t" r="r" b="b"/>
              <a:pathLst>
                <a:path w="8193170" h="8193170">
                  <a:moveTo>
                    <a:pt x="0" y="0"/>
                  </a:moveTo>
                  <a:lnTo>
                    <a:pt x="8193170" y="0"/>
                  </a:lnTo>
                  <a:lnTo>
                    <a:pt x="8193170" y="8193170"/>
                  </a:lnTo>
                  <a:lnTo>
                    <a:pt x="0" y="8193170"/>
                  </a:lnTo>
                  <a:lnTo>
                    <a:pt x="0" y="0"/>
                  </a:lnTo>
                  <a:close/>
                </a:path>
              </a:pathLst>
            </a:custGeom>
            <a:blipFill>
              <a:blip r:embed="rId3">
                <a:alphaModFix amt="64000"/>
                <a:extLst>
                  <a:ext uri="{96DAC541-7B7A-43D3-8B79-37D633B846F1}">
                    <asvg:svgBlip xmlns:asvg="http://schemas.microsoft.com/office/drawing/2016/SVG/main" r:embed="rId4"/>
                  </a:ext>
                </a:extLst>
              </a:blip>
              <a:stretch>
                <a:fillRect/>
              </a:stretch>
            </a:blipFill>
          </p:spPr>
        </p:sp>
        <p:sp>
          <p:nvSpPr>
            <p:cNvPr id="10" name="Freeform 10"/>
            <p:cNvSpPr/>
            <p:nvPr/>
          </p:nvSpPr>
          <p:spPr>
            <a:xfrm>
              <a:off x="6011772" y="4896804"/>
              <a:ext cx="1783247" cy="1783247"/>
            </a:xfrm>
            <a:custGeom>
              <a:avLst/>
              <a:gdLst/>
              <a:ahLst/>
              <a:cxnLst/>
              <a:rect l="l" t="t" r="r" b="b"/>
              <a:pathLst>
                <a:path w="1783247" h="1783247">
                  <a:moveTo>
                    <a:pt x="0" y="0"/>
                  </a:moveTo>
                  <a:lnTo>
                    <a:pt x="1783247" y="0"/>
                  </a:lnTo>
                  <a:lnTo>
                    <a:pt x="1783247" y="1783248"/>
                  </a:lnTo>
                  <a:lnTo>
                    <a:pt x="0" y="17832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21" name="Freeform 21"/>
          <p:cNvSpPr/>
          <p:nvPr/>
        </p:nvSpPr>
        <p:spPr>
          <a:xfrm>
            <a:off x="15527593" y="2574216"/>
            <a:ext cx="1731707" cy="1234235"/>
          </a:xfrm>
          <a:custGeom>
            <a:avLst/>
            <a:gdLst/>
            <a:ahLst/>
            <a:cxnLst/>
            <a:rect l="l" t="t" r="r" b="b"/>
            <a:pathLst>
              <a:path w="1731707" h="1234235">
                <a:moveTo>
                  <a:pt x="0" y="0"/>
                </a:moveTo>
                <a:lnTo>
                  <a:pt x="1731707" y="0"/>
                </a:lnTo>
                <a:lnTo>
                  <a:pt x="1731707" y="1234235"/>
                </a:lnTo>
                <a:lnTo>
                  <a:pt x="0" y="12342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27" name="图片 26"/>
          <p:cNvPicPr>
            <a:picLocks noChangeAspect="1"/>
          </p:cNvPicPr>
          <p:nvPr/>
        </p:nvPicPr>
        <p:blipFill>
          <a:blip r:embed="rId9"/>
          <a:srcRect l="3434" t="2385" r="3857" b="868"/>
          <a:stretch>
            <a:fillRect/>
          </a:stretch>
        </p:blipFill>
        <p:spPr>
          <a:xfrm>
            <a:off x="12420600" y="800100"/>
            <a:ext cx="4114800" cy="8991600"/>
          </a:xfrm>
          <a:prstGeom prst="rect">
            <a:avLst/>
          </a:prstGeom>
          <a:effectLst>
            <a:outerShdw blurRad="50800" dist="38100" dir="2700000" algn="tl" rotWithShape="0">
              <a:prstClr val="black">
                <a:alpha val="40000"/>
              </a:prstClr>
            </a:outerShdw>
          </a:effectLst>
        </p:spPr>
      </p:pic>
      <p:pic>
        <p:nvPicPr>
          <p:cNvPr id="30" name="图片 29"/>
          <p:cNvPicPr>
            <a:picLocks noChangeAspect="1"/>
          </p:cNvPicPr>
          <p:nvPr/>
        </p:nvPicPr>
        <p:blipFill>
          <a:blip r:embed="rId10"/>
          <a:srcRect l="1807"/>
          <a:stretch>
            <a:fillRect/>
          </a:stretch>
        </p:blipFill>
        <p:spPr>
          <a:xfrm>
            <a:off x="6934200" y="655955"/>
            <a:ext cx="4140835" cy="9057005"/>
          </a:xfrm>
          <a:prstGeom prst="rect">
            <a:avLst/>
          </a:prstGeom>
          <a:effectLst>
            <a:outerShdw blurRad="50800" dist="38100" dir="2700000" algn="tl" rotWithShape="0">
              <a:prstClr val="black">
                <a:alpha val="40000"/>
              </a:prstClr>
            </a:outerShdw>
          </a:effectLst>
        </p:spPr>
      </p:pic>
      <p:sp>
        <p:nvSpPr>
          <p:cNvPr id="31" name="文本框 30"/>
          <p:cNvSpPr txBox="1"/>
          <p:nvPr/>
        </p:nvSpPr>
        <p:spPr>
          <a:xfrm>
            <a:off x="1295400" y="1028700"/>
            <a:ext cx="3858260" cy="1106805"/>
          </a:xfrm>
          <a:prstGeom prst="rect">
            <a:avLst/>
          </a:prstGeom>
          <a:noFill/>
        </p:spPr>
        <p:txBody>
          <a:bodyPr wrap="square" rtlCol="0">
            <a:spAutoFit/>
          </a:bodyPr>
          <a:p>
            <a:r>
              <a:rPr lang="zh-CN" altLang="en-US" sz="6600"/>
              <a:t>新闻</a:t>
            </a:r>
            <a:r>
              <a:rPr lang="en-US" altLang="zh-CN" sz="6600"/>
              <a:t>&amp;tips</a:t>
            </a:r>
            <a:endParaRPr lang="en-US" altLang="zh-CN" sz="6600"/>
          </a:p>
        </p:txBody>
      </p:sp>
      <p:grpSp>
        <p:nvGrpSpPr>
          <p:cNvPr id="32" name="Group 2"/>
          <p:cNvGrpSpPr/>
          <p:nvPr/>
        </p:nvGrpSpPr>
        <p:grpSpPr>
          <a:xfrm rot="0">
            <a:off x="-2906511" y="2705568"/>
            <a:ext cx="9270368" cy="9693351"/>
            <a:chOff x="0" y="0"/>
            <a:chExt cx="12360491" cy="12924468"/>
          </a:xfrm>
        </p:grpSpPr>
        <p:sp>
          <p:nvSpPr>
            <p:cNvPr id="33" name="Freeform 3"/>
            <p:cNvSpPr/>
            <p:nvPr>
              <p:custDataLst>
                <p:tags r:id="rId11"/>
              </p:custDataLst>
            </p:nvPr>
          </p:nvSpPr>
          <p:spPr>
            <a:xfrm>
              <a:off x="0" y="0"/>
              <a:ext cx="12360491" cy="12924468"/>
            </a:xfrm>
            <a:custGeom>
              <a:avLst/>
              <a:gdLst/>
              <a:ahLst/>
              <a:cxnLst/>
              <a:rect l="l" t="t" r="r" b="b"/>
              <a:pathLst>
                <a:path w="12360491" h="12924468">
                  <a:moveTo>
                    <a:pt x="0" y="0"/>
                  </a:moveTo>
                  <a:lnTo>
                    <a:pt x="12360491" y="0"/>
                  </a:lnTo>
                  <a:lnTo>
                    <a:pt x="12360491" y="12924468"/>
                  </a:lnTo>
                  <a:lnTo>
                    <a:pt x="0" y="12924468"/>
                  </a:lnTo>
                  <a:lnTo>
                    <a:pt x="0" y="0"/>
                  </a:lnTo>
                  <a:close/>
                </a:path>
              </a:pathLst>
            </a:custGeom>
            <a:blipFill>
              <a:blip r:embed="rId12">
                <a:alphaModFix amt="41000"/>
                <a:extLst>
                  <a:ext uri="{96DAC541-7B7A-43D3-8B79-37D633B846F1}">
                    <asvg:svgBlip xmlns:asvg="http://schemas.microsoft.com/office/drawing/2016/SVG/main" r:embed="rId13"/>
                  </a:ext>
                </a:extLst>
              </a:blip>
              <a:stretch>
                <a:fillRect/>
              </a:stretch>
            </a:blipFill>
          </p:spPr>
        </p:sp>
        <p:sp>
          <p:nvSpPr>
            <p:cNvPr id="34" name="Freeform 4"/>
            <p:cNvSpPr/>
            <p:nvPr>
              <p:custDataLst>
                <p:tags r:id="rId14"/>
              </p:custDataLst>
            </p:nvPr>
          </p:nvSpPr>
          <p:spPr>
            <a:xfrm>
              <a:off x="2655977" y="1726700"/>
              <a:ext cx="9608330" cy="6935468"/>
            </a:xfrm>
            <a:custGeom>
              <a:avLst/>
              <a:gdLst/>
              <a:ahLst/>
              <a:cxnLst/>
              <a:rect l="l" t="t" r="r" b="b"/>
              <a:pathLst>
                <a:path w="9608330" h="6935468">
                  <a:moveTo>
                    <a:pt x="0" y="0"/>
                  </a:moveTo>
                  <a:lnTo>
                    <a:pt x="9608330" y="0"/>
                  </a:lnTo>
                  <a:lnTo>
                    <a:pt x="9608330" y="6935468"/>
                  </a:lnTo>
                  <a:lnTo>
                    <a:pt x="0" y="693546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gr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NzkzMDhhYjU4ZGIyNGNkODJmZWYxMjgwMzE3NjcyZj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WPS 演示</Application>
  <PresentationFormat>On-screen Show (4:3)</PresentationFormat>
  <Paragraphs>86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思源黑体 1 Bold</vt:lpstr>
      <vt:lpstr>黑体</vt:lpstr>
      <vt:lpstr>思源黑体 2 Medium</vt:lpstr>
      <vt:lpstr>Aileron Ultra-Bold</vt:lpstr>
      <vt:lpstr>Segoe Print</vt:lpstr>
      <vt:lpstr>思源黑体 2</vt:lpstr>
      <vt:lpstr>Aileron Heavy</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紫白色新闻媒体开题报告毕业答辩矢量拟态风新媒体发展现代新媒体分享中文演示文稿</dc:title>
  <dc:creator/>
  <cp:lastModifiedBy>木央</cp:lastModifiedBy>
  <cp:revision>10</cp:revision>
  <dcterms:created xsi:type="dcterms:W3CDTF">2006-08-16T00:00:00Z</dcterms:created>
  <dcterms:modified xsi:type="dcterms:W3CDTF">2024-06-25T12:48:49Z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BCA94AC1CB644A3590D7E1BF0E8C5E90_12</vt:lpwstr>
  </property>
  <property fmtid="{D5CDD505-2E9C-101B-9397-08002B2CF9AE}" pid="3" name="KSOProductBuildVer">
    <vt:lpwstr>2052-12.1.0.17140</vt:lpwstr>
  </property>
</Properties>
</file>