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85" d="100"/>
          <a:sy n="85" d="100"/>
        </p:scale>
        <p:origin x="-648" y="1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6477000" cy="1914144"/>
          </a:xfrm>
        </p:spPr>
        <p:txBody>
          <a:bodyPr vert="horz" lIns="45720" tIns="0" rIns="45720" bIns="0" rtlCol="0" anchor="b" anchorCtr="0">
            <a:noAutofit/>
          </a:bodyPr>
          <a:lstStyle>
            <a:lvl1pPr algn="l" defTabSz="914400" rtl="0" eaLnBrk="1" latinLnBrk="0" hangingPunct="1">
              <a:lnSpc>
                <a:spcPts val="5000"/>
              </a:lnSpc>
              <a:spcBef>
                <a:spcPct val="0"/>
              </a:spcBef>
              <a:buNone/>
              <a:defRPr sz="4600" kern="1200">
                <a:solidFill>
                  <a:schemeClr val="tx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2209800" y="5056632"/>
            <a:ext cx="6477000" cy="1174088"/>
          </a:xfrm>
        </p:spPr>
        <p:txBody>
          <a:bodyPr vert="horz" lIns="91440" tIns="0" rIns="45720" bIns="0" rtlCol="0">
            <a:normAutofit/>
          </a:bodyPr>
          <a:lstStyle>
            <a:lvl1pPr marL="0" indent="0" algn="l" defTabSz="914400" rtl="0" eaLnBrk="1" latinLnBrk="0" hangingPunct="1">
              <a:lnSpc>
                <a:spcPts val="2600"/>
              </a:lnSpc>
              <a:spcBef>
                <a:spcPts val="0"/>
              </a:spcBef>
              <a:buSzPct val="90000"/>
              <a:buFontTx/>
              <a:buNone/>
              <a:defRPr sz="22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57200" y="6300216"/>
            <a:ext cx="19842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fld id="{04801A85-519F-6A41-8CDC-CD4EDE5763D1}" type="datetimeFigureOut">
              <a:rPr lang="en-US" smtClean="0"/>
              <a:t>8/5/14</a:t>
            </a:fld>
            <a:endParaRPr lang="en-US"/>
          </a:p>
        </p:txBody>
      </p:sp>
      <p:sp>
        <p:nvSpPr>
          <p:cNvPr id="5" name="Footer Placeholder 4"/>
          <p:cNvSpPr>
            <a:spLocks noGrp="1"/>
          </p:cNvSpPr>
          <p:nvPr>
            <p:ph type="ftr" sz="quarter" idx="11"/>
          </p:nvPr>
        </p:nvSpPr>
        <p:spPr>
          <a:xfrm>
            <a:off x="3959352" y="6300216"/>
            <a:ext cx="38130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endParaRPr lang="en-US"/>
          </a:p>
        </p:txBody>
      </p:sp>
      <p:sp>
        <p:nvSpPr>
          <p:cNvPr id="6" name="Slide Number Placeholder 5"/>
          <p:cNvSpPr>
            <a:spLocks noGrp="1"/>
          </p:cNvSpPr>
          <p:nvPr>
            <p:ph type="sldNum" sz="quarter" idx="12"/>
          </p:nvPr>
        </p:nvSpPr>
        <p:spPr>
          <a:xfrm>
            <a:off x="8275320" y="6300216"/>
            <a:ext cx="685800" cy="274320"/>
          </a:xfrm>
        </p:spPr>
        <p:txBody>
          <a:bodyPr vert="horz" lIns="91440" tIns="45720" rIns="91440" bIns="45720" rtlCol="0" anchor="ctr"/>
          <a:lstStyle>
            <a:lvl1pPr marL="0" algn="r" defTabSz="914400" rtl="0" eaLnBrk="1" latinLnBrk="0" hangingPunct="1">
              <a:defRPr sz="1100" kern="1200">
                <a:solidFill>
                  <a:schemeClr val="tx1"/>
                </a:solidFill>
                <a:latin typeface="Rockwell" pitchFamily="18" charset="0"/>
                <a:ea typeface="+mn-ea"/>
                <a:cs typeface="+mn-cs"/>
              </a:defRPr>
            </a:lvl1pPr>
          </a:lstStyle>
          <a:p>
            <a:fld id="{241398AA-F072-8F40-AA72-52FF1044135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04801A85-519F-6A41-8CDC-CD4EDE5763D1}" type="datetimeFigureOut">
              <a:rPr lang="en-US" smtClean="0"/>
              <a:t>8/5/14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398AA-F072-8F40-AA72-52FF10441350}" type="slidenum">
              <a:rPr lang="en-US" smtClean="0"/>
              <a:t>‹#›</a:t>
            </a:fld>
            <a:endParaRPr lang="en-US"/>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tabLst/>
              <a:defRPr sz="1800"/>
            </a:lvl6pPr>
            <a:lvl7pPr marL="2290763" indent="-344488">
              <a:tabLst/>
              <a:defRPr sz="1800"/>
            </a:lvl7pPr>
            <a:lvl8pPr marL="2290763" indent="-344488">
              <a:tabLst/>
              <a:defRPr sz="1800"/>
            </a:lvl8pPr>
            <a:lvl9pPr marL="2290763" indent="-344488">
              <a:tabLst/>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4801A85-519F-6A41-8CDC-CD4EDE5763D1}" type="datetimeFigureOut">
              <a:rPr lang="en-US" smtClean="0"/>
              <a:t>8/5/14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398AA-F072-8F40-AA72-52FF10441350}" type="slidenum">
              <a:rPr lang="en-US" smtClean="0"/>
              <a:t>‹#›</a:t>
            </a:fld>
            <a:endParaRPr lang="en-US"/>
          </a:p>
        </p:txBody>
      </p:sp>
      <p:sp>
        <p:nvSpPr>
          <p:cNvPr id="8" name="Content Placeholder 2"/>
          <p:cNvSpPr>
            <a:spLocks noGrp="1"/>
          </p:cNvSpPr>
          <p:nvPr>
            <p:ph sz="half" idx="13"/>
          </p:nvPr>
        </p:nvSpPr>
        <p:spPr>
          <a:xfrm>
            <a:off x="914400"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4801A85-519F-6A41-8CDC-CD4EDE5763D1}" type="datetimeFigureOut">
              <a:rPr lang="en-US" smtClean="0"/>
              <a:t>8/5/14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1398AA-F072-8F40-AA72-52FF10441350}"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801A85-519F-6A41-8CDC-CD4EDE5763D1}" type="datetimeFigureOut">
              <a:rPr lang="en-US" smtClean="0"/>
              <a:t>8/5/14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1398AA-F072-8F40-AA72-52FF10441350}"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690048"/>
            <a:ext cx="3563938" cy="1162050"/>
          </a:xfrm>
        </p:spPr>
        <p:txBody>
          <a:bodyPr tIns="0" bIns="0" anchor="b"/>
          <a:lstStyle>
            <a:lvl1pPr algn="l">
              <a:lnSpc>
                <a:spcPts val="4600"/>
              </a:lnSpc>
              <a:defRPr sz="4200" b="1"/>
            </a:lvl1pPr>
          </a:lstStyle>
          <a:p>
            <a:r>
              <a:rPr lang="en-US" smtClean="0"/>
              <a:t>Click to edit Master title style</a:t>
            </a:r>
            <a:endParaRPr/>
          </a:p>
        </p:txBody>
      </p:sp>
      <p:sp>
        <p:nvSpPr>
          <p:cNvPr id="3" name="Content Placeholder 2"/>
          <p:cNvSpPr>
            <a:spLocks noGrp="1"/>
          </p:cNvSpPr>
          <p:nvPr>
            <p:ph idx="1"/>
          </p:nvPr>
        </p:nvSpPr>
        <p:spPr>
          <a:xfrm>
            <a:off x="4667250" y="368490"/>
            <a:ext cx="3566160" cy="5627498"/>
          </a:xfrm>
        </p:spPr>
        <p:txBody>
          <a:bodyPr/>
          <a:lstStyle>
            <a:lvl1pPr>
              <a:defRPr sz="2200"/>
            </a:lvl1pPr>
            <a:lvl2pPr>
              <a:defRPr sz="2000"/>
            </a:lvl2pPr>
            <a:lvl3pPr>
              <a:defRPr sz="18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14398" y="2866030"/>
            <a:ext cx="3563938"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801A85-519F-6A41-8CDC-CD4EDE5763D1}" type="datetimeFigureOut">
              <a:rPr lang="en-US" smtClean="0"/>
              <a:t>8/5/14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398AA-F072-8F40-AA72-52FF10441350}"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7546"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7544"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801A85-519F-6A41-8CDC-CD4EDE5763D1}" type="datetimeFigureOut">
              <a:rPr lang="en-US" smtClean="0"/>
              <a:t>8/5/14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398AA-F072-8F40-AA72-52FF10441350}" type="slidenum">
              <a:rPr lang="en-US" smtClean="0"/>
              <a:t>‹#›</a:t>
            </a:fld>
            <a:endParaRPr lang="en-US"/>
          </a:p>
        </p:txBody>
      </p:sp>
      <p:grpSp>
        <p:nvGrpSpPr>
          <p:cNvPr id="3" name="Group 7"/>
          <p:cNvGrpSpPr/>
          <p:nvPr/>
        </p:nvGrpSpPr>
        <p:grpSpPr>
          <a:xfrm rot="21421631">
            <a:off x="629028" y="505650"/>
            <a:ext cx="3850925" cy="5516274"/>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4"/>
          </p:nvPr>
        </p:nvSpPr>
        <p:spPr>
          <a:xfrm rot="21421631">
            <a:off x="808793" y="667560"/>
            <a:ext cx="3468664" cy="5124723"/>
          </a:xfrm>
          <a:solidFill>
            <a:schemeClr val="bg1">
              <a:lumMod val="85000"/>
            </a:schemeClr>
          </a:solidFill>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grpSp>
        <p:nvGrpSpPr>
          <p:cNvPr id="3" name="Group 13"/>
          <p:cNvGrpSpPr/>
          <p:nvPr/>
        </p:nvGrpSpPr>
        <p:grpSpPr>
          <a:xfrm rot="21214351">
            <a:off x="313409" y="3520798"/>
            <a:ext cx="4088024" cy="302602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6"/>
          </p:nvPr>
        </p:nvSpPr>
        <p:spPr>
          <a:xfrm rot="21214351">
            <a:off x="491057" y="3682579"/>
            <a:ext cx="3704109" cy="2697083"/>
          </a:xfrm>
          <a:solidFill>
            <a:schemeClr val="bg1">
              <a:lumMod val="85000"/>
            </a:schemeClr>
          </a:solidFill>
        </p:spPr>
        <p:txBody>
          <a:bodyPr/>
          <a:lstStyle>
            <a:lvl1pPr>
              <a:buNone/>
              <a:defRPr/>
            </a:lvl1pPr>
          </a:lstStyle>
          <a:p>
            <a:r>
              <a:rPr lang="en-US" smtClean="0"/>
              <a:t>Drag picture to placeholder or click icon to add</a:t>
            </a:r>
            <a:endParaRPr/>
          </a:p>
        </p:txBody>
      </p:sp>
      <p:grpSp>
        <p:nvGrpSpPr>
          <p:cNvPr id="8" name="Group 9"/>
          <p:cNvGrpSpPr/>
          <p:nvPr/>
        </p:nvGrpSpPr>
        <p:grpSpPr>
          <a:xfrm rot="232774">
            <a:off x="169481" y="241256"/>
            <a:ext cx="4088024" cy="3026020"/>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5"/>
          </p:nvPr>
        </p:nvSpPr>
        <p:spPr>
          <a:xfrm rot="232774">
            <a:off x="347129" y="403037"/>
            <a:ext cx="3704109" cy="2697083"/>
          </a:xfrm>
          <a:solidFill>
            <a:schemeClr val="bg1">
              <a:lumMod val="85000"/>
            </a:schemeClr>
          </a:solidFill>
        </p:spPr>
        <p:txBody>
          <a:bodyPr/>
          <a:lstStyle>
            <a:lvl1pPr>
              <a:buNone/>
              <a:defRPr/>
            </a:lvl1pPr>
          </a:lstStyle>
          <a:p>
            <a:r>
              <a:rPr lang="en-US" smtClean="0"/>
              <a:t>Drag picture to placeholder or click icon to add</a:t>
            </a:r>
            <a:endParaRPr/>
          </a:p>
        </p:txBody>
      </p:sp>
      <p:sp>
        <p:nvSpPr>
          <p:cNvPr id="2" name="Title 1"/>
          <p:cNvSpPr>
            <a:spLocks noGrp="1"/>
          </p:cNvSpPr>
          <p:nvPr>
            <p:ph type="title"/>
          </p:nvPr>
        </p:nvSpPr>
        <p:spPr>
          <a:xfrm>
            <a:off x="5013434"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3432"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801A85-519F-6A41-8CDC-CD4EDE5763D1}" type="datetimeFigureOut">
              <a:rPr lang="en-US" smtClean="0"/>
              <a:t>8/5/14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398AA-F072-8F40-AA72-52FF10441350}"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8"/>
          <p:cNvGrpSpPr/>
          <p:nvPr/>
        </p:nvGrpSpPr>
        <p:grpSpPr>
          <a:xfrm rot="232774">
            <a:off x="2059282" y="379100"/>
            <a:ext cx="5031327" cy="3443312"/>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Text Placeholder 3"/>
          <p:cNvSpPr>
            <a:spLocks noGrp="1"/>
          </p:cNvSpPr>
          <p:nvPr>
            <p:ph type="body" sz="half" idx="2"/>
          </p:nvPr>
        </p:nvSpPr>
        <p:spPr>
          <a:xfrm>
            <a:off x="914400" y="4928736"/>
            <a:ext cx="7315200" cy="98797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801A85-519F-6A41-8CDC-CD4EDE5763D1}" type="datetimeFigureOut">
              <a:rPr lang="en-US" smtClean="0"/>
              <a:t>8/5/14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398AA-F072-8F40-AA72-52FF10441350}" type="slidenum">
              <a:rPr lang="en-US" smtClean="0"/>
              <a:t>‹#›</a:t>
            </a:fld>
            <a:endParaRPr lang="en-US"/>
          </a:p>
        </p:txBody>
      </p:sp>
      <p:sp>
        <p:nvSpPr>
          <p:cNvPr id="12" name="Picture Placeholder 9"/>
          <p:cNvSpPr>
            <a:spLocks noGrp="1"/>
          </p:cNvSpPr>
          <p:nvPr>
            <p:ph type="pic" sz="quarter" idx="15"/>
          </p:nvPr>
        </p:nvSpPr>
        <p:spPr>
          <a:xfrm rot="232774">
            <a:off x="2248157" y="564564"/>
            <a:ext cx="4653577" cy="3072384"/>
          </a:xfrm>
          <a:solidFill>
            <a:schemeClr val="bg1">
              <a:lumMod val="85000"/>
            </a:schemeClr>
          </a:solidFill>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Pictures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13"/>
          <p:cNvGrpSpPr/>
          <p:nvPr/>
        </p:nvGrpSpPr>
        <p:grpSpPr>
          <a:xfrm rot="21420000">
            <a:off x="113687" y="116368"/>
            <a:ext cx="3969060" cy="370536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7"/>
          </p:nvPr>
        </p:nvSpPr>
        <p:spPr>
          <a:xfrm rot="21420000">
            <a:off x="299151" y="304998"/>
            <a:ext cx="3598455" cy="3334235"/>
          </a:xfrm>
          <a:solidFill>
            <a:schemeClr val="bg1">
              <a:lumMod val="85000"/>
            </a:schemeClr>
          </a:solidFill>
        </p:spPr>
        <p:txBody>
          <a:bodyPr/>
          <a:lstStyle>
            <a:lvl1pPr>
              <a:buNone/>
              <a:defRPr/>
            </a:lvl1pPr>
          </a:lstStyle>
          <a:p>
            <a:r>
              <a:rPr lang="en-US" smtClean="0"/>
              <a:t>Drag picture to placeholder or click icon to add</a:t>
            </a:r>
            <a:endParaRPr/>
          </a:p>
        </p:txBody>
      </p:sp>
      <p:grpSp>
        <p:nvGrpSpPr>
          <p:cNvPr id="8" name="Group 9"/>
          <p:cNvGrpSpPr/>
          <p:nvPr/>
        </p:nvGrpSpPr>
        <p:grpSpPr>
          <a:xfrm rot="360000">
            <a:off x="4165479" y="323141"/>
            <a:ext cx="4792693" cy="3443312"/>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6"/>
          </p:nvPr>
        </p:nvSpPr>
        <p:spPr>
          <a:xfrm rot="360000">
            <a:off x="4336486" y="507668"/>
            <a:ext cx="4432860" cy="3072384"/>
          </a:xfrm>
          <a:solidFill>
            <a:schemeClr val="bg1">
              <a:lumMod val="85000"/>
            </a:schemeClr>
          </a:solidFill>
        </p:spPr>
        <p:txBody>
          <a:bodyPr/>
          <a:lstStyle>
            <a:lvl1pPr>
              <a:buNone/>
              <a:defRPr/>
            </a:lvl1pPr>
          </a:lstStyle>
          <a:p>
            <a:r>
              <a:rPr lang="en-US" smtClean="0"/>
              <a:t>Drag picture to placeholder or click icon to add</a:t>
            </a:r>
            <a:endParaRPr/>
          </a:p>
        </p:txBody>
      </p:sp>
      <p:sp>
        <p:nvSpPr>
          <p:cNvPr id="4" name="Text Placeholder 3"/>
          <p:cNvSpPr>
            <a:spLocks noGrp="1"/>
          </p:cNvSpPr>
          <p:nvPr>
            <p:ph type="body" sz="half" idx="2"/>
          </p:nvPr>
        </p:nvSpPr>
        <p:spPr>
          <a:xfrm>
            <a:off x="914400" y="4926106"/>
            <a:ext cx="7315200" cy="99060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801A85-519F-6A41-8CDC-CD4EDE5763D1}" type="datetimeFigureOut">
              <a:rPr lang="en-US" smtClean="0"/>
              <a:t>8/5/14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398AA-F072-8F40-AA72-52FF10441350}"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4801A85-519F-6A41-8CDC-CD4EDE5763D1}" type="datetimeFigureOut">
              <a:rPr lang="en-US" smtClean="0"/>
              <a:t>8/5/14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398AA-F072-8F40-AA72-52FF1044135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4801A85-519F-6A41-8CDC-CD4EDE5763D1}" type="datetimeFigureOut">
              <a:rPr lang="en-US" smtClean="0"/>
              <a:t>8/5/14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398AA-F072-8F40-AA72-52FF10441350}"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51682" y="450851"/>
            <a:ext cx="846083" cy="535781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914400" y="450851"/>
            <a:ext cx="5943600" cy="535781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4801A85-519F-6A41-8CDC-CD4EDE5763D1}" type="datetimeFigureOut">
              <a:rPr lang="en-US" smtClean="0"/>
              <a:t>8/5/14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398AA-F072-8F40-AA72-52FF1044135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Watermark">
    <p:bg>
      <p:bgRef idx="1003">
        <a:schemeClr val="bg2"/>
      </p:bgRef>
    </p:bg>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122215" y="3200400"/>
            <a:ext cx="8021782" cy="2209800"/>
          </a:xfrm>
        </p:spPr>
        <p:txBody>
          <a:bodyPr wrap="none" lIns="0" tIns="0" rIns="0" bIns="0" anchor="ctr" anchorCtr="0">
            <a:noAutofit/>
          </a:bodyPr>
          <a:lstStyle>
            <a:lvl1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ctrTitle"/>
          </p:nvPr>
        </p:nvSpPr>
        <p:spPr>
          <a:xfrm>
            <a:off x="3960813" y="3833095"/>
            <a:ext cx="4724400" cy="1209964"/>
          </a:xfrm>
        </p:spPr>
        <p:txBody>
          <a:bodyPr lIns="45720" tIns="0" rIns="45720" bIns="0" anchor="b" anchorCtr="0">
            <a:noAutofit/>
          </a:bodyPr>
          <a:lstStyle>
            <a:lvl1pPr algn="l">
              <a:lnSpc>
                <a:spcPts val="5000"/>
              </a:lnSpc>
              <a:defRPr sz="4600"/>
            </a:lvl1pPr>
          </a:lstStyle>
          <a:p>
            <a:r>
              <a:rPr lang="en-US" smtClean="0"/>
              <a:t>Click to edit Master title style</a:t>
            </a:r>
            <a:endParaRPr dirty="0"/>
          </a:p>
        </p:txBody>
      </p:sp>
      <p:sp>
        <p:nvSpPr>
          <p:cNvPr id="3" name="Subtitle 2"/>
          <p:cNvSpPr>
            <a:spLocks noGrp="1"/>
          </p:cNvSpPr>
          <p:nvPr>
            <p:ph type="subTitle" idx="1"/>
          </p:nvPr>
        </p:nvSpPr>
        <p:spPr>
          <a:xfrm>
            <a:off x="3960813" y="5056909"/>
            <a:ext cx="4724400" cy="1156586"/>
          </a:xfrm>
        </p:spPr>
        <p:txBody>
          <a:bodyPr lIns="91440" tIns="0" rIns="45720" bIns="0">
            <a:normAutofit/>
          </a:bodyPr>
          <a:lstStyle>
            <a:lvl1pPr marL="0" indent="0" algn="l">
              <a:lnSpc>
                <a:spcPts val="2600"/>
              </a:lnSpc>
              <a:spcBef>
                <a:spcPct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57200" y="6298744"/>
            <a:ext cx="1981200" cy="273050"/>
          </a:xfrm>
        </p:spPr>
        <p:txBody>
          <a:bodyPr/>
          <a:lstStyle>
            <a:lvl1pPr algn="l">
              <a:defRPr sz="1100">
                <a:latin typeface="Rockwell" pitchFamily="18" charset="0"/>
              </a:defRPr>
            </a:lvl1pPr>
          </a:lstStyle>
          <a:p>
            <a:fld id="{04801A85-519F-6A41-8CDC-CD4EDE5763D1}" type="datetimeFigureOut">
              <a:rPr lang="en-US" smtClean="0"/>
              <a:t>8/5/14</a:t>
            </a:fld>
            <a:endParaRPr lang="en-US"/>
          </a:p>
        </p:txBody>
      </p:sp>
      <p:sp>
        <p:nvSpPr>
          <p:cNvPr id="5" name="Footer Placeholder 4"/>
          <p:cNvSpPr>
            <a:spLocks noGrp="1"/>
          </p:cNvSpPr>
          <p:nvPr>
            <p:ph type="ftr" sz="quarter" idx="11"/>
          </p:nvPr>
        </p:nvSpPr>
        <p:spPr>
          <a:xfrm>
            <a:off x="3962400" y="6298744"/>
            <a:ext cx="3810000" cy="273050"/>
          </a:xfrm>
        </p:spPr>
        <p:txBody>
          <a:bodyPr/>
          <a:lstStyle>
            <a:lvl1pPr algn="l">
              <a:defRPr/>
            </a:lvl1pPr>
          </a:lstStyle>
          <a:p>
            <a:endParaRPr lang="en-US"/>
          </a:p>
        </p:txBody>
      </p:sp>
      <p:sp>
        <p:nvSpPr>
          <p:cNvPr id="6" name="Slide Number Placeholder 5"/>
          <p:cNvSpPr>
            <a:spLocks noGrp="1"/>
          </p:cNvSpPr>
          <p:nvPr>
            <p:ph type="sldNum" sz="quarter" idx="12"/>
          </p:nvPr>
        </p:nvSpPr>
        <p:spPr>
          <a:xfrm>
            <a:off x="8264856" y="6312392"/>
            <a:ext cx="685800" cy="265089"/>
          </a:xfrm>
        </p:spPr>
        <p:txBody>
          <a:bodyPr/>
          <a:lstStyle>
            <a:lvl1pPr>
              <a:defRPr sz="1100">
                <a:solidFill>
                  <a:schemeClr val="tx1"/>
                </a:solidFill>
                <a:latin typeface="Rockwell" pitchFamily="18" charset="0"/>
              </a:defRPr>
            </a:lvl1pPr>
          </a:lstStyle>
          <a:p>
            <a:fld id="{241398AA-F072-8F40-AA72-52FF1044135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0"/>
            <a:ext cx="7772400" cy="1362075"/>
          </a:xfrm>
        </p:spPr>
        <p:txBody>
          <a:bodyPr vert="horz" lIns="45720" tIns="0" rIns="45720" bIns="0" rtlCol="0" anchor="b" anchorCtr="0">
            <a:noAutofit/>
          </a:bodyPr>
          <a:lstStyle>
            <a:lvl1pPr algn="l" defTabSz="914400" rtl="0" eaLnBrk="1" latinLnBrk="0" hangingPunct="1">
              <a:lnSpc>
                <a:spcPts val="5000"/>
              </a:lnSpc>
              <a:spcBef>
                <a:spcPct val="0"/>
              </a:spcBef>
              <a:buNone/>
              <a:defRPr sz="4600" b="1" kern="1200" cap="none"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57200" y="3557016"/>
            <a:ext cx="7772400" cy="987552"/>
          </a:xfrm>
        </p:spPr>
        <p:txBody>
          <a:bodyPr vert="horz" lIns="91440" tIns="0" rIns="45720" bIns="0" rtlCol="0" anchor="t" anchorCtr="0">
            <a:normAutofit/>
          </a:bodyPr>
          <a:lstStyle>
            <a:lvl1pPr marL="0" indent="0">
              <a:spcBef>
                <a:spcPts val="0"/>
              </a:spcBef>
              <a:buNone/>
              <a:defRPr sz="2200" kern="120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SzPct val="90000"/>
              <a:buFontTx/>
              <a:buNone/>
            </a:pPr>
            <a:r>
              <a:rPr lang="en-US" smtClean="0"/>
              <a:t>Click to edit Master text styles</a:t>
            </a:r>
          </a:p>
        </p:txBody>
      </p:sp>
      <p:sp>
        <p:nvSpPr>
          <p:cNvPr id="4" name="Date Placeholder 3"/>
          <p:cNvSpPr>
            <a:spLocks noGrp="1"/>
          </p:cNvSpPr>
          <p:nvPr>
            <p:ph type="dt" sz="half" idx="10"/>
          </p:nvPr>
        </p:nvSpPr>
        <p:spPr/>
        <p:txBody>
          <a:bodyPr/>
          <a:lstStyle/>
          <a:p>
            <a:fld id="{04801A85-519F-6A41-8CDC-CD4EDE5763D1}" type="datetimeFigureOut">
              <a:rPr lang="en-US" smtClean="0"/>
              <a:t>8/5/14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398AA-F072-8F40-AA72-52FF1044135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Watermark">
    <p:bg>
      <p:bgRef idx="1002">
        <a:schemeClr val="bg2"/>
      </p:bgRef>
    </p:bg>
    <p:spTree>
      <p:nvGrpSpPr>
        <p:cNvPr id="1" name=""/>
        <p:cNvGrpSpPr/>
        <p:nvPr/>
      </p:nvGrpSpPr>
      <p:grpSpPr>
        <a:xfrm>
          <a:off x="0" y="0"/>
          <a:ext cx="0" cy="0"/>
          <a:chOff x="0" y="0"/>
          <a:chExt cx="0" cy="0"/>
        </a:xfrm>
      </p:grpSpPr>
      <p:sp>
        <p:nvSpPr>
          <p:cNvPr id="7" name="Text Placeholder 7"/>
          <p:cNvSpPr>
            <a:spLocks noGrp="1"/>
          </p:cNvSpPr>
          <p:nvPr>
            <p:ph type="body" sz="quarter" idx="13"/>
          </p:nvPr>
        </p:nvSpPr>
        <p:spPr>
          <a:xfrm>
            <a:off x="712693" y="1689847"/>
            <a:ext cx="8431303" cy="2209800"/>
          </a:xfrm>
        </p:spPr>
        <p:txBody>
          <a:bodyPr wrap="none" lIns="0" tIns="0" rIns="0" bIns="0" anchor="ctr" anchorCtr="0">
            <a:noAutofit/>
          </a:bodyPr>
          <a:lstStyle>
            <a:lvl1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title"/>
          </p:nvPr>
        </p:nvSpPr>
        <p:spPr>
          <a:xfrm>
            <a:off x="457201" y="2196353"/>
            <a:ext cx="5334000" cy="1362075"/>
          </a:xfrm>
        </p:spPr>
        <p:txBody>
          <a:bodyPr lIns="45720" tIns="0" rIns="45720" bIns="0" anchor="b" anchorCtr="0"/>
          <a:lstStyle>
            <a:lvl1pPr algn="l">
              <a:lnSpc>
                <a:spcPts val="5000"/>
              </a:lnSpc>
              <a:defRPr sz="4600" b="1" cap="none" baseline="0"/>
            </a:lvl1pPr>
          </a:lstStyle>
          <a:p>
            <a:r>
              <a:rPr lang="en-US" smtClean="0"/>
              <a:t>Click to edit Master title style</a:t>
            </a:r>
            <a:endParaRPr/>
          </a:p>
        </p:txBody>
      </p:sp>
      <p:sp>
        <p:nvSpPr>
          <p:cNvPr id="3" name="Text Placeholder 2"/>
          <p:cNvSpPr>
            <a:spLocks noGrp="1"/>
          </p:cNvSpPr>
          <p:nvPr>
            <p:ph type="body" idx="1"/>
          </p:nvPr>
        </p:nvSpPr>
        <p:spPr>
          <a:xfrm>
            <a:off x="457200" y="3560618"/>
            <a:ext cx="5334000" cy="983087"/>
          </a:xfrm>
        </p:spPr>
        <p:txBody>
          <a:bodyPr tIns="0" rIns="45720" bIns="0" anchor="t" anchorCtr="0"/>
          <a:lstStyle>
            <a:lvl1pPr marL="0" indent="0">
              <a:spcBef>
                <a:spcPct val="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801A85-519F-6A41-8CDC-CD4EDE5763D1}" type="datetimeFigureOut">
              <a:rPr lang="en-US" smtClean="0"/>
              <a:t>8/5/14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398AA-F072-8F40-AA72-52FF1044135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52775" y="4069804"/>
            <a:ext cx="5538788" cy="1162050"/>
          </a:xfrm>
        </p:spPr>
        <p:txBody>
          <a:bodyPr tIns="0" bIns="0" anchor="b"/>
          <a:lstStyle>
            <a:lvl1pPr algn="l">
              <a:lnSpc>
                <a:spcPts val="4600"/>
              </a:lnSpc>
              <a:defRPr sz="4600" b="1"/>
            </a:lvl1pPr>
          </a:lstStyle>
          <a:p>
            <a:r>
              <a:rPr lang="en-US" smtClean="0"/>
              <a:t>Click to edit Master title style</a:t>
            </a:r>
            <a:endParaRPr/>
          </a:p>
        </p:txBody>
      </p:sp>
      <p:grpSp>
        <p:nvGrpSpPr>
          <p:cNvPr id="3" name="Group 8"/>
          <p:cNvGrpSpPr/>
          <p:nvPr/>
        </p:nvGrpSpPr>
        <p:grpSpPr>
          <a:xfrm rot="21240000">
            <a:off x="654352" y="445180"/>
            <a:ext cx="5416247" cy="3630168"/>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5"/>
          </p:nvPr>
        </p:nvSpPr>
        <p:spPr>
          <a:xfrm rot="21240000">
            <a:off x="857677" y="632632"/>
            <a:ext cx="5009597" cy="3255264"/>
          </a:xfrm>
          <a:solidFill>
            <a:schemeClr val="bg1">
              <a:lumMod val="85000"/>
            </a:schemeClr>
          </a:solidFill>
        </p:spPr>
        <p:txBody>
          <a:bodyPr/>
          <a:lstStyle>
            <a:lvl1pPr>
              <a:buNone/>
              <a:defRPr/>
            </a:lvl1pPr>
          </a:lstStyle>
          <a:p>
            <a:r>
              <a:rPr lang="en-US" smtClean="0"/>
              <a:t>Drag picture to placeholder or click icon to add</a:t>
            </a:r>
            <a:endParaRPr/>
          </a:p>
        </p:txBody>
      </p:sp>
      <p:sp>
        <p:nvSpPr>
          <p:cNvPr id="4" name="Text Placeholder 3"/>
          <p:cNvSpPr>
            <a:spLocks noGrp="1"/>
          </p:cNvSpPr>
          <p:nvPr>
            <p:ph type="body" sz="half" idx="2"/>
          </p:nvPr>
        </p:nvSpPr>
        <p:spPr>
          <a:xfrm>
            <a:off x="3158117" y="5230906"/>
            <a:ext cx="5532958" cy="865093"/>
          </a:xfrm>
        </p:spPr>
        <p:txBody>
          <a:bodyPr/>
          <a:lstStyle>
            <a:lvl1pPr marL="0" indent="0">
              <a:spcBef>
                <a:spcPct val="0"/>
              </a:spcBef>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801A85-519F-6A41-8CDC-CD4EDE5763D1}" type="datetimeFigureOut">
              <a:rPr lang="en-US" smtClean="0"/>
              <a:t>8/5/14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398AA-F072-8F40-AA72-52FF1044135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482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4801A85-519F-6A41-8CDC-CD4EDE5763D1}" type="datetimeFigureOut">
              <a:rPr lang="en-US" smtClean="0"/>
              <a:t>8/5/14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398AA-F072-8F40-AA72-52FF1044135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71326"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97367"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930247"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6514"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04801A85-519F-6A41-8CDC-CD4EDE5763D1}" type="datetimeFigureOut">
              <a:rPr lang="en-US" smtClean="0"/>
              <a:t>8/5/14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1398AA-F072-8F40-AA72-52FF10441350}" type="slidenum">
              <a:rPr lang="en-US" smtClean="0"/>
              <a:t>‹#›</a:t>
            </a:fld>
            <a:endParaRPr lang="en-US"/>
          </a:p>
        </p:txBody>
      </p:sp>
      <p:pic>
        <p:nvPicPr>
          <p:cNvPr id="11" name="Picture 10"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3" name="Picture 12" descr="Comparison-Underline.png"/>
          <p:cNvPicPr>
            <a:picLocks noChangeAspect="1"/>
          </p:cNvPicPr>
          <p:nvPr/>
        </p:nvPicPr>
        <p:blipFill>
          <a:blip r:embed="rId2"/>
          <a:stretch>
            <a:fillRect/>
          </a:stretch>
        </p:blipFill>
        <p:spPr>
          <a:xfrm>
            <a:off x="4915960" y="1897040"/>
            <a:ext cx="3228975" cy="142875"/>
          </a:xfrm>
          <a:prstGeom prst="rect">
            <a:avLst/>
          </a:prstGeom>
        </p:spPr>
      </p:pic>
      <p:pic>
        <p:nvPicPr>
          <p:cNvPr id="12" name="Picture 11"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4" name="Picture 13" descr="Comparison-Underline.png"/>
          <p:cNvPicPr>
            <a:picLocks noChangeAspect="1"/>
          </p:cNvPicPr>
          <p:nvPr/>
        </p:nvPicPr>
        <p:blipFill>
          <a:blip r:embed="rId2"/>
          <a:stretch>
            <a:fillRect/>
          </a:stretch>
        </p:blipFill>
        <p:spPr>
          <a:xfrm>
            <a:off x="4915960" y="1897040"/>
            <a:ext cx="3228975" cy="1428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4801A85-519F-6A41-8CDC-CD4EDE5763D1}" type="datetimeFigureOut">
              <a:rPr lang="en-US" smtClean="0"/>
              <a:t>8/5/14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398AA-F072-8F40-AA72-52FF10441350}" type="slidenum">
              <a:rPr lang="en-US" smtClean="0"/>
              <a:t>‹#›</a:t>
            </a:fld>
            <a:endParaRPr lang="en-US"/>
          </a:p>
        </p:txBody>
      </p:sp>
      <p:sp>
        <p:nvSpPr>
          <p:cNvPr id="8" name="Content Placeholder 2"/>
          <p:cNvSpPr>
            <a:spLocks noGrp="1"/>
          </p:cNvSpPr>
          <p:nvPr>
            <p:ph sz="half" idx="13"/>
          </p:nvPr>
        </p:nvSpPr>
        <p:spPr>
          <a:xfrm>
            <a:off x="914400" y="3870960"/>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6.png"/><Relationship Id="rId23" Type="http://schemas.openxmlformats.org/officeDocument/2006/relationships/image" Target="../media/image7.png"/><Relationship Id="rId24" Type="http://schemas.openxmlformats.org/officeDocument/2006/relationships/image" Target="../media/image8.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03238"/>
            <a:ext cx="7313613" cy="868362"/>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914400" y="1735138"/>
            <a:ext cx="7313613" cy="405606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7663438" y="6314461"/>
            <a:ext cx="1295400" cy="265089"/>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fld id="{04801A85-519F-6A41-8CDC-CD4EDE5763D1}" type="datetimeFigureOut">
              <a:rPr lang="en-US" smtClean="0"/>
              <a:t>8/5/14</a:t>
            </a:fld>
            <a:endParaRPr lang="en-US"/>
          </a:p>
        </p:txBody>
      </p:sp>
      <p:sp>
        <p:nvSpPr>
          <p:cNvPr id="5" name="Footer Placeholder 4"/>
          <p:cNvSpPr>
            <a:spLocks noGrp="1"/>
          </p:cNvSpPr>
          <p:nvPr>
            <p:ph type="ftr" sz="quarter" idx="3"/>
          </p:nvPr>
        </p:nvSpPr>
        <p:spPr>
          <a:xfrm>
            <a:off x="3942607" y="6305797"/>
            <a:ext cx="3717967" cy="259278"/>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endParaRPr lang="en-US"/>
          </a:p>
        </p:txBody>
      </p:sp>
      <p:sp>
        <p:nvSpPr>
          <p:cNvPr id="6" name="Slide Number Placeholder 5"/>
          <p:cNvSpPr>
            <a:spLocks noGrp="1"/>
          </p:cNvSpPr>
          <p:nvPr>
            <p:ph type="sldNum" sz="quarter" idx="4"/>
          </p:nvPr>
        </p:nvSpPr>
        <p:spPr>
          <a:xfrm>
            <a:off x="7521388" y="5476097"/>
            <a:ext cx="1483056" cy="851848"/>
          </a:xfrm>
          <a:prstGeom prst="rect">
            <a:avLst/>
          </a:prstGeom>
        </p:spPr>
        <p:txBody>
          <a:bodyPr vert="horz" lIns="91440" tIns="45720" rIns="91440" bIns="45720" rtlCol="0" anchor="ctr"/>
          <a:lstStyle>
            <a:lvl1pPr algn="r">
              <a:defRPr sz="8200">
                <a:gradFill>
                  <a:gsLst>
                    <a:gs pos="0">
                      <a:schemeClr val="tx1">
                        <a:alpha val="10000"/>
                      </a:schemeClr>
                    </a:gs>
                    <a:gs pos="100000">
                      <a:schemeClr val="tx1">
                        <a:alpha val="10000"/>
                      </a:schemeClr>
                    </a:gs>
                  </a:gsLst>
                  <a:lin ang="5400000" scaled="0"/>
                </a:gradFill>
                <a:latin typeface="Impact" pitchFamily="34" charset="0"/>
              </a:defRPr>
            </a:lvl1pPr>
          </a:lstStyle>
          <a:p>
            <a:fld id="{241398AA-F072-8F40-AA72-52FF1044135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ctr" defTabSz="914400" rtl="0" eaLnBrk="1" latinLnBrk="0" hangingPunct="1">
        <a:spcBef>
          <a:spcPct val="0"/>
        </a:spcBef>
        <a:buNone/>
        <a:defRPr sz="4600" kern="1200">
          <a:solidFill>
            <a:schemeClr val="tx1"/>
          </a:solidFill>
          <a:latin typeface="+mj-lt"/>
          <a:ea typeface="+mj-ea"/>
          <a:cs typeface="+mj-cs"/>
        </a:defRPr>
      </a:lvl1pPr>
    </p:titleStyle>
    <p:bodyStyle>
      <a:lvl1pPr marL="463550" indent="-463550" algn="l" defTabSz="914400" rtl="0" eaLnBrk="1" latinLnBrk="0" hangingPunct="1">
        <a:spcBef>
          <a:spcPts val="2000"/>
        </a:spcBef>
        <a:buSzPct val="90000"/>
        <a:buFontTx/>
        <a:buBlip>
          <a:blip r:embed="rId2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2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2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2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23"/>
        </a:buBlip>
        <a:defRPr lang="en-US" sz="1800" kern="1200" dirty="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193"/>
            <a:ext cx="7772400" cy="1695258"/>
          </a:xfrm>
        </p:spPr>
        <p:txBody>
          <a:bodyPr>
            <a:normAutofit fontScale="90000"/>
          </a:bodyPr>
          <a:lstStyle/>
          <a:p>
            <a:r>
              <a:rPr lang="en-US" b="1" dirty="0"/>
              <a:t>Integration: ‘You keep using that word. I do not think it means what you think it means.’ </a:t>
            </a:r>
            <a:r>
              <a:rPr lang="en-US" dirty="0" smtClean="0"/>
              <a:t/>
            </a:r>
            <a:br>
              <a:rPr lang="en-US" dirty="0" smtClean="0"/>
            </a:br>
            <a:endParaRPr lang="en-US" dirty="0"/>
          </a:p>
        </p:txBody>
      </p:sp>
      <p:sp>
        <p:nvSpPr>
          <p:cNvPr id="3" name="Subtitle 2"/>
          <p:cNvSpPr>
            <a:spLocks noGrp="1"/>
          </p:cNvSpPr>
          <p:nvPr>
            <p:ph type="subTitle" idx="1"/>
          </p:nvPr>
        </p:nvSpPr>
        <p:spPr>
          <a:xfrm>
            <a:off x="2209800" y="4422588"/>
            <a:ext cx="6477000" cy="1808132"/>
          </a:xfrm>
        </p:spPr>
        <p:txBody>
          <a:bodyPr>
            <a:normAutofit/>
          </a:bodyPr>
          <a:lstStyle/>
          <a:p>
            <a:pPr algn="ctr"/>
            <a:r>
              <a:rPr lang="en-US" dirty="0" smtClean="0"/>
              <a:t>Stephen Crowley, </a:t>
            </a:r>
            <a:r>
              <a:rPr lang="en-US" i="1" dirty="0" smtClean="0"/>
              <a:t>Boise State University</a:t>
            </a:r>
            <a:r>
              <a:rPr lang="en-US" dirty="0" smtClean="0"/>
              <a:t>, </a:t>
            </a:r>
          </a:p>
          <a:p>
            <a:pPr algn="ctr"/>
            <a:r>
              <a:rPr lang="en-US" dirty="0" smtClean="0"/>
              <a:t>Britt Holbrook, </a:t>
            </a:r>
            <a:r>
              <a:rPr lang="en-US" i="1" dirty="0" smtClean="0"/>
              <a:t>Georgia Institute of Technology</a:t>
            </a:r>
            <a:r>
              <a:rPr lang="en-US" dirty="0" smtClean="0"/>
              <a:t>,</a:t>
            </a:r>
          </a:p>
          <a:p>
            <a:pPr algn="ctr"/>
            <a:r>
              <a:rPr lang="en-US" dirty="0" smtClean="0"/>
              <a:t>Michael O’Rourke, </a:t>
            </a:r>
            <a:r>
              <a:rPr lang="en-US" i="1" dirty="0" smtClean="0"/>
              <a:t>Michigan State University</a:t>
            </a:r>
            <a:r>
              <a:rPr lang="en-US" dirty="0" smtClean="0"/>
              <a:t>,</a:t>
            </a:r>
          </a:p>
          <a:p>
            <a:pPr algn="ctr"/>
            <a:r>
              <a:rPr lang="en-US" dirty="0" smtClean="0"/>
              <a:t>Robert </a:t>
            </a:r>
            <a:r>
              <a:rPr lang="en-US" dirty="0" err="1" smtClean="0"/>
              <a:t>Scharff</a:t>
            </a:r>
            <a:r>
              <a:rPr lang="en-US" dirty="0" smtClean="0"/>
              <a:t>, </a:t>
            </a:r>
            <a:r>
              <a:rPr lang="en-US" i="1" dirty="0" smtClean="0"/>
              <a:t>University of New Hampshire</a:t>
            </a:r>
            <a:r>
              <a:rPr lang="en-US" dirty="0" smtClean="0"/>
              <a:t>, </a:t>
            </a:r>
          </a:p>
          <a:p>
            <a:pPr algn="ctr"/>
            <a:r>
              <a:rPr lang="en-US" dirty="0" smtClean="0"/>
              <a:t>David Stone, </a:t>
            </a:r>
            <a:r>
              <a:rPr lang="en-US" i="1" dirty="0" smtClean="0"/>
              <a:t>Northern Illinois University </a:t>
            </a:r>
            <a:endParaRPr lang="en-US" i="1" dirty="0"/>
          </a:p>
        </p:txBody>
      </p:sp>
    </p:spTree>
    <p:extLst>
      <p:ext uri="{BB962C8B-B14F-4D97-AF65-F5344CB8AC3E}">
        <p14:creationId xmlns:p14="http://schemas.microsoft.com/office/powerpoint/2010/main" val="310353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the Horizon …</a:t>
            </a:r>
            <a:endParaRPr lang="en-US" dirty="0"/>
          </a:p>
        </p:txBody>
      </p:sp>
      <p:sp>
        <p:nvSpPr>
          <p:cNvPr id="3" name="Content Placeholder 2"/>
          <p:cNvSpPr>
            <a:spLocks noGrp="1"/>
          </p:cNvSpPr>
          <p:nvPr>
            <p:ph idx="1"/>
          </p:nvPr>
        </p:nvSpPr>
        <p:spPr/>
        <p:txBody>
          <a:bodyPr>
            <a:normAutofit fontScale="70000" lnSpcReduction="20000"/>
          </a:bodyPr>
          <a:lstStyle/>
          <a:p>
            <a:r>
              <a:rPr lang="en-US" dirty="0"/>
              <a:t>In recent years, policy efforts advocating more aggressive disciplinary combinations </a:t>
            </a:r>
            <a:r>
              <a:rPr lang="en-US" dirty="0" smtClean="0"/>
              <a:t>have emerged</a:t>
            </a:r>
          </a:p>
          <a:p>
            <a:pPr lvl="1"/>
            <a:r>
              <a:rPr lang="en-US" dirty="0" smtClean="0"/>
              <a:t>E.g. AAAS Arise 2 Report</a:t>
            </a:r>
          </a:p>
          <a:p>
            <a:r>
              <a:rPr lang="en-US" dirty="0" smtClean="0"/>
              <a:t> They </a:t>
            </a:r>
            <a:r>
              <a:rPr lang="en-US" dirty="0"/>
              <a:t>aim to restructure science, science education, science publishing, and science funding to promote interdisciplinary science. </a:t>
            </a:r>
            <a:endParaRPr lang="en-US" dirty="0" smtClean="0"/>
          </a:p>
          <a:p>
            <a:r>
              <a:rPr lang="en-US" dirty="0" smtClean="0"/>
              <a:t>These efforts</a:t>
            </a:r>
            <a:r>
              <a:rPr lang="en-US" dirty="0"/>
              <a:t> </a:t>
            </a:r>
            <a:r>
              <a:rPr lang="en-US" dirty="0" smtClean="0"/>
              <a:t>assume that </a:t>
            </a:r>
            <a:r>
              <a:rPr lang="en-US" dirty="0"/>
              <a:t>we can move past a science that operates through individual, disciplinary “silos” to wholly new ways of knowing that rely </a:t>
            </a:r>
            <a:r>
              <a:rPr lang="en-US" dirty="0" smtClean="0"/>
              <a:t>on</a:t>
            </a:r>
          </a:p>
          <a:p>
            <a:pPr lvl="1"/>
            <a:r>
              <a:rPr lang="en-US" dirty="0" smtClean="0"/>
              <a:t>“</a:t>
            </a:r>
            <a:r>
              <a:rPr lang="en-US" b="1" i="1" u="sng" dirty="0">
                <a:solidFill>
                  <a:srgbClr val="FF0000"/>
                </a:solidFill>
              </a:rPr>
              <a:t>deep integration</a:t>
            </a:r>
            <a:r>
              <a:rPr lang="en-US" dirty="0"/>
              <a:t>” across disciplines, and </a:t>
            </a:r>
            <a:endParaRPr lang="en-US" dirty="0" smtClean="0"/>
          </a:p>
          <a:p>
            <a:pPr lvl="1"/>
            <a:r>
              <a:rPr lang="en-US" dirty="0" smtClean="0"/>
              <a:t>“</a:t>
            </a:r>
            <a:r>
              <a:rPr lang="en-US" dirty="0"/>
              <a:t>dismantling of disciplinary boundaries, rather than ad hoc collaborations, that could transform the scientific enterprise and deliver the potential to address previously intractable problems” (Arise 2 </a:t>
            </a:r>
            <a:r>
              <a:rPr lang="en-US" dirty="0" err="1"/>
              <a:t>p.xii</a:t>
            </a:r>
            <a:r>
              <a:rPr lang="en-US" dirty="0"/>
              <a:t>). </a:t>
            </a:r>
            <a:endParaRPr lang="en-US" dirty="0" smtClean="0"/>
          </a:p>
          <a:p>
            <a:r>
              <a:rPr lang="en-US" dirty="0" smtClean="0"/>
              <a:t>We </a:t>
            </a:r>
            <a:r>
              <a:rPr lang="en-US" dirty="0"/>
              <a:t>see a real danger in the underlying understanding of science that motivates this approach in the first place. </a:t>
            </a:r>
            <a:endParaRPr lang="en-US" dirty="0"/>
          </a:p>
        </p:txBody>
      </p:sp>
    </p:spTree>
    <p:extLst>
      <p:ext uri="{BB962C8B-B14F-4D97-AF65-F5344CB8AC3E}">
        <p14:creationId xmlns:p14="http://schemas.microsoft.com/office/powerpoint/2010/main" val="645162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Problem?</a:t>
            </a:r>
            <a:endParaRPr lang="en-US" dirty="0"/>
          </a:p>
        </p:txBody>
      </p:sp>
      <p:sp>
        <p:nvSpPr>
          <p:cNvPr id="3" name="Content Placeholder 2"/>
          <p:cNvSpPr>
            <a:spLocks noGrp="1"/>
          </p:cNvSpPr>
          <p:nvPr>
            <p:ph idx="1"/>
          </p:nvPr>
        </p:nvSpPr>
        <p:spPr/>
        <p:txBody>
          <a:bodyPr>
            <a:normAutofit/>
          </a:bodyPr>
          <a:lstStyle/>
          <a:p>
            <a:r>
              <a:rPr lang="en-US" dirty="0"/>
              <a:t>The language used in </a:t>
            </a:r>
            <a:r>
              <a:rPr lang="en-US" dirty="0" smtClean="0"/>
              <a:t>efforts </a:t>
            </a:r>
            <a:r>
              <a:rPr lang="en-US" dirty="0"/>
              <a:t>like Arise 2 </a:t>
            </a:r>
            <a:r>
              <a:rPr lang="en-US" dirty="0" smtClean="0"/>
              <a:t>has </a:t>
            </a:r>
            <a:r>
              <a:rPr lang="en-US" dirty="0"/>
              <a:t>turned metaphors like silos, boundaries, and especially “integration,” into </a:t>
            </a:r>
            <a:r>
              <a:rPr lang="en-US" b="1" i="1" dirty="0">
                <a:solidFill>
                  <a:srgbClr val="FF0000"/>
                </a:solidFill>
              </a:rPr>
              <a:t>operationalized terms </a:t>
            </a:r>
            <a:endParaRPr lang="en-US" b="1" i="1" dirty="0" smtClean="0">
              <a:solidFill>
                <a:srgbClr val="FF0000"/>
              </a:solidFill>
            </a:endParaRPr>
          </a:p>
          <a:p>
            <a:r>
              <a:rPr lang="en-US" dirty="0" smtClean="0"/>
              <a:t>This assumes there is some </a:t>
            </a:r>
            <a:r>
              <a:rPr lang="en-US" dirty="0"/>
              <a:t>scientific theory of </a:t>
            </a:r>
            <a:r>
              <a:rPr lang="en-US" dirty="0" err="1" smtClean="0"/>
              <a:t>interdisciplinarity</a:t>
            </a:r>
            <a:r>
              <a:rPr lang="en-US" dirty="0" smtClean="0"/>
              <a:t> which provides the relevant operationalization. </a:t>
            </a:r>
          </a:p>
          <a:p>
            <a:r>
              <a:rPr lang="en-US" dirty="0" smtClean="0"/>
              <a:t>As far as we can tell there </a:t>
            </a:r>
            <a:r>
              <a:rPr lang="en-US" dirty="0"/>
              <a:t>is no such theory. </a:t>
            </a:r>
            <a:endParaRPr lang="en-US" dirty="0" smtClean="0"/>
          </a:p>
          <a:p>
            <a:r>
              <a:rPr lang="en-US" dirty="0" smtClean="0"/>
              <a:t>Are we wrong?</a:t>
            </a:r>
          </a:p>
          <a:p>
            <a:endParaRPr lang="en-US" dirty="0"/>
          </a:p>
        </p:txBody>
      </p:sp>
    </p:spTree>
    <p:extLst>
      <p:ext uri="{BB962C8B-B14F-4D97-AF65-F5344CB8AC3E}">
        <p14:creationId xmlns:p14="http://schemas.microsoft.com/office/powerpoint/2010/main" val="4030685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Gets Worse …</a:t>
            </a:r>
            <a:endParaRPr lang="en-US" dirty="0"/>
          </a:p>
        </p:txBody>
      </p:sp>
      <p:sp>
        <p:nvSpPr>
          <p:cNvPr id="3" name="Content Placeholder 2"/>
          <p:cNvSpPr>
            <a:spLocks noGrp="1"/>
          </p:cNvSpPr>
          <p:nvPr>
            <p:ph idx="1"/>
          </p:nvPr>
        </p:nvSpPr>
        <p:spPr/>
        <p:txBody>
          <a:bodyPr>
            <a:normAutofit/>
          </a:bodyPr>
          <a:lstStyle/>
          <a:p>
            <a:r>
              <a:rPr lang="en-US" dirty="0" smtClean="0"/>
              <a:t>Assume there is a theory that operationalizes ‘integration’</a:t>
            </a:r>
          </a:p>
          <a:p>
            <a:r>
              <a:rPr lang="en-US" dirty="0" smtClean="0"/>
              <a:t>We believe, </a:t>
            </a:r>
            <a:r>
              <a:rPr lang="en-US" dirty="0"/>
              <a:t>it and its operationalized terms would fundamentally misrepresent how disciplines work </a:t>
            </a:r>
            <a:r>
              <a:rPr lang="en-US" i="1" dirty="0"/>
              <a:t>qua </a:t>
            </a:r>
            <a:r>
              <a:rPr lang="en-US" dirty="0"/>
              <a:t>disciplines. </a:t>
            </a:r>
            <a:endParaRPr lang="en-US" dirty="0" smtClean="0"/>
          </a:p>
          <a:p>
            <a:pPr lvl="1"/>
            <a:r>
              <a:rPr lang="en-US" dirty="0" smtClean="0"/>
              <a:t>The theory in question will be disciplinary in nature</a:t>
            </a:r>
          </a:p>
          <a:p>
            <a:pPr lvl="1"/>
            <a:r>
              <a:rPr lang="en-US" dirty="0" smtClean="0"/>
              <a:t>As such it is simply one more take on </a:t>
            </a:r>
            <a:r>
              <a:rPr lang="en-US" dirty="0" err="1" smtClean="0"/>
              <a:t>interdisciplinarity</a:t>
            </a:r>
            <a:endParaRPr lang="en-US" dirty="0" smtClean="0"/>
          </a:p>
          <a:p>
            <a:pPr lvl="1"/>
            <a:r>
              <a:rPr lang="en-US" dirty="0" smtClean="0"/>
              <a:t>NOT a unifying perspective</a:t>
            </a:r>
            <a:endParaRPr lang="en-US" dirty="0"/>
          </a:p>
          <a:p>
            <a:endParaRPr lang="en-US" dirty="0" smtClean="0"/>
          </a:p>
          <a:p>
            <a:endParaRPr lang="en-US" dirty="0"/>
          </a:p>
        </p:txBody>
      </p:sp>
    </p:spTree>
    <p:extLst>
      <p:ext uri="{BB962C8B-B14F-4D97-AF65-F5344CB8AC3E}">
        <p14:creationId xmlns:p14="http://schemas.microsoft.com/office/powerpoint/2010/main" val="3466040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Take Away …</a:t>
            </a:r>
            <a:endParaRPr lang="en-US" dirty="0"/>
          </a:p>
        </p:txBody>
      </p:sp>
      <p:sp>
        <p:nvSpPr>
          <p:cNvPr id="3" name="Content Placeholder 2"/>
          <p:cNvSpPr>
            <a:spLocks noGrp="1"/>
          </p:cNvSpPr>
          <p:nvPr>
            <p:ph idx="1"/>
          </p:nvPr>
        </p:nvSpPr>
        <p:spPr/>
        <p:txBody>
          <a:bodyPr/>
          <a:lstStyle/>
          <a:p>
            <a:r>
              <a:rPr lang="en-US" dirty="0"/>
              <a:t>The danger in this misrepresentation is that it is being used to promote dramatic policy changes regarding the organization and funding of science. </a:t>
            </a:r>
          </a:p>
          <a:p>
            <a:r>
              <a:rPr lang="en-US" dirty="0"/>
              <a:t>While there is surely value in sciences and scientists improving communication and collaboration across disciplines, the metaphor of “integration” and the policy prescriptions that would be put in place in order to promote it are not the way to get </a:t>
            </a:r>
            <a:r>
              <a:rPr lang="en-US" dirty="0" smtClean="0"/>
              <a:t>there.</a:t>
            </a:r>
            <a:endParaRPr lang="en-US" dirty="0"/>
          </a:p>
        </p:txBody>
      </p:sp>
    </p:spTree>
    <p:extLst>
      <p:ext uri="{BB962C8B-B14F-4D97-AF65-F5344CB8AC3E}">
        <p14:creationId xmlns:p14="http://schemas.microsoft.com/office/powerpoint/2010/main" val="3920742001"/>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Inkwell">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Inkwell">
      <a:majorFont>
        <a:latin typeface="Goudy Old Style"/>
        <a:ea typeface=""/>
        <a:cs typeface=""/>
        <a:font script="Jpan" typeface="ＭＳ 明朝"/>
        <a:font script="Hans" typeface="宋体"/>
        <a:font script="Hant" typeface="新細明體"/>
      </a:majorFont>
      <a:minorFont>
        <a:latin typeface="Goudy Old Style"/>
        <a:ea typeface=""/>
        <a:cs typeface=""/>
        <a:font script="Jpan" typeface="ＭＳ 明朝"/>
        <a:font script="Hans" typeface="宋体"/>
        <a:font script="Hant" typeface="新細明體"/>
      </a:minorFont>
    </a:fontScheme>
    <a:fmtScheme name="Inkwell">
      <a:fillStyleLst>
        <a:solidFill>
          <a:schemeClr val="phClr"/>
        </a:solidFill>
        <a:blipFill rotWithShape="1">
          <a:blip xmlns:r="http://schemas.openxmlformats.org/officeDocument/2006/relationships" r:embed="rId1">
            <a:duotone>
              <a:schemeClr val="phClr">
                <a:shade val="30000"/>
              </a:schemeClr>
              <a:schemeClr val="phClr">
                <a:alpha val="10000"/>
                <a:satMod val="120000"/>
              </a:schemeClr>
            </a:duotone>
          </a:blip>
          <a:stretch/>
        </a:blipFill>
        <a:blipFill rotWithShape="1">
          <a:blip xmlns:r="http://schemas.openxmlformats.org/officeDocument/2006/relationships" r:embed="rId2">
            <a:duotone>
              <a:schemeClr val="phClr">
                <a:shade val="30000"/>
                <a:satMod val="150000"/>
              </a:schemeClr>
              <a:schemeClr val="phClr">
                <a:alpha val="10000"/>
                <a:satMod val="120000"/>
              </a:schemeClr>
            </a:duotone>
          </a:blip>
          <a:stretch/>
        </a:blipFill>
      </a:fillStyleLst>
      <a:lnStyleLst>
        <a:ln w="1270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38100" dir="5400000" rotWithShape="0">
              <a:srgbClr val="000000">
                <a:alpha val="75000"/>
              </a:srgbClr>
            </a:outerShdw>
          </a:effectLst>
        </a:effectStyle>
        <a:effectStyle>
          <a:effectLst>
            <a:outerShdw blurRad="38100" dist="25400" dir="5400000" rotWithShape="0">
              <a:srgbClr val="000000">
                <a:alpha val="75000"/>
              </a:srgbClr>
            </a:outerShdw>
            <a:softEdge rad="25400"/>
          </a:effectLst>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Inkwell.thmx</Template>
  <TotalTime>28</TotalTime>
  <Words>379</Words>
  <Application>Microsoft Macintosh PowerPoint</Application>
  <PresentationFormat>On-screen Show (4:3)</PresentationFormat>
  <Paragraphs>28</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Inkwell</vt:lpstr>
      <vt:lpstr>Integration: ‘You keep using that word. I do not think it means what you think it means.’  </vt:lpstr>
      <vt:lpstr>On the Horizon …</vt:lpstr>
      <vt:lpstr>What’s the Problem?</vt:lpstr>
      <vt:lpstr>It Gets Worse …</vt:lpstr>
      <vt:lpstr>Our Take Away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Integration: ‘You keep using that word. I do not think it means what you think it means.’  </dc:title>
  <dc:creator>User</dc:creator>
  <cp:lastModifiedBy>User</cp:lastModifiedBy>
  <cp:revision>3</cp:revision>
  <dcterms:created xsi:type="dcterms:W3CDTF">2014-08-05T20:25:19Z</dcterms:created>
  <dcterms:modified xsi:type="dcterms:W3CDTF">2014-08-05T20:53:55Z</dcterms:modified>
</cp:coreProperties>
</file>