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4.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5.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6.xml" ContentType="application/vnd.openxmlformats-officedocument.theme+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7" r:id="rId2"/>
    <p:sldMasterId id="2147483694" r:id="rId3"/>
    <p:sldMasterId id="2147483711" r:id="rId4"/>
    <p:sldMasterId id="2147483728" r:id="rId5"/>
    <p:sldMasterId id="2147483745" r:id="rId6"/>
    <p:sldMasterId id="2147483757" r:id="rId7"/>
  </p:sldMasterIdLst>
  <p:notesMasterIdLst>
    <p:notesMasterId r:id="rId45"/>
  </p:notesMasterIdLst>
  <p:sldIdLst>
    <p:sldId id="274" r:id="rId8"/>
    <p:sldId id="257" r:id="rId9"/>
    <p:sldId id="258" r:id="rId10"/>
    <p:sldId id="259" r:id="rId11"/>
    <p:sldId id="281" r:id="rId12"/>
    <p:sldId id="282" r:id="rId13"/>
    <p:sldId id="283" r:id="rId14"/>
    <p:sldId id="294" r:id="rId15"/>
    <p:sldId id="260" r:id="rId16"/>
    <p:sldId id="275" r:id="rId17"/>
    <p:sldId id="276" r:id="rId18"/>
    <p:sldId id="295" r:id="rId19"/>
    <p:sldId id="279" r:id="rId20"/>
    <p:sldId id="280" r:id="rId21"/>
    <p:sldId id="277" r:id="rId22"/>
    <p:sldId id="261" r:id="rId23"/>
    <p:sldId id="262" r:id="rId24"/>
    <p:sldId id="263" r:id="rId25"/>
    <p:sldId id="264" r:id="rId26"/>
    <p:sldId id="265" r:id="rId27"/>
    <p:sldId id="292" r:id="rId28"/>
    <p:sldId id="293" r:id="rId29"/>
    <p:sldId id="267" r:id="rId30"/>
    <p:sldId id="266" r:id="rId31"/>
    <p:sldId id="290" r:id="rId32"/>
    <p:sldId id="291" r:id="rId33"/>
    <p:sldId id="286" r:id="rId34"/>
    <p:sldId id="287" r:id="rId35"/>
    <p:sldId id="288" r:id="rId36"/>
    <p:sldId id="289" r:id="rId37"/>
    <p:sldId id="268" r:id="rId38"/>
    <p:sldId id="269" r:id="rId39"/>
    <p:sldId id="270" r:id="rId40"/>
    <p:sldId id="271" r:id="rId41"/>
    <p:sldId id="272" r:id="rId42"/>
    <p:sldId id="273" r:id="rId43"/>
    <p:sldId id="285"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760" y="-104"/>
      </p:cViewPr>
      <p:guideLst>
        <p:guide orient="horz" pos="2160"/>
        <p:guide pos="2880"/>
      </p:guideLst>
    </p:cSldViewPr>
  </p:slideViewPr>
  <p:notesTextViewPr>
    <p:cViewPr>
      <p:scale>
        <a:sx n="1" d="1"/>
        <a:sy n="1" d="1"/>
      </p:scale>
      <p:origin x="0" y="0"/>
    </p:cViewPr>
  </p:notesTextViewPr>
  <p:sorterViewPr>
    <p:cViewPr>
      <p:scale>
        <a:sx n="100" d="100"/>
        <a:sy n="100" d="100"/>
      </p:scale>
      <p:origin x="0" y="1912"/>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interSettings" Target="printerSettings/printerSettings1.bin"/><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9" Type="http://schemas.openxmlformats.org/officeDocument/2006/relationships/slide" Target="slides/slide2.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 Target="slides/slide1.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C01E11-73EF-4B2C-BC46-63705774D738}" type="datetimeFigureOut">
              <a:rPr lang="en-US" smtClean="0"/>
              <a:t>8/7/14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2F4BA1-7507-4240-8DDE-8D8F771281B7}" type="slidenum">
              <a:rPr lang="en-US" smtClean="0"/>
              <a:t>‹#›</a:t>
            </a:fld>
            <a:endParaRPr lang="en-US"/>
          </a:p>
        </p:txBody>
      </p:sp>
    </p:spTree>
    <p:extLst>
      <p:ext uri="{BB962C8B-B14F-4D97-AF65-F5344CB8AC3E}">
        <p14:creationId xmlns:p14="http://schemas.microsoft.com/office/powerpoint/2010/main" val="561673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an example of the type of librarian curated information we want to be able to capture, and to use to improve discovery within all the search and browse tools that the Library provides.</a:t>
            </a:r>
            <a:endParaRPr lang="en-US" dirty="0"/>
          </a:p>
        </p:txBody>
      </p:sp>
      <p:sp>
        <p:nvSpPr>
          <p:cNvPr id="4" name="Slide Number Placeholder 3"/>
          <p:cNvSpPr>
            <a:spLocks noGrp="1"/>
          </p:cNvSpPr>
          <p:nvPr>
            <p:ph type="sldNum" sz="quarter" idx="10"/>
          </p:nvPr>
        </p:nvSpPr>
        <p:spPr/>
        <p:txBody>
          <a:bodyPr/>
          <a:lstStyle/>
          <a:p>
            <a:fld id="{592F4BA1-7507-4240-8DDE-8D8F771281B7}" type="slidenum">
              <a:rPr lang="en-US" smtClean="0"/>
              <a:t>5</a:t>
            </a:fld>
            <a:endParaRPr lang="en-US"/>
          </a:p>
        </p:txBody>
      </p:sp>
    </p:spTree>
    <p:extLst>
      <p:ext uri="{BB962C8B-B14F-4D97-AF65-F5344CB8AC3E}">
        <p14:creationId xmlns:p14="http://schemas.microsoft.com/office/powerpoint/2010/main" val="4106259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also want to be able to build hand-curated</a:t>
            </a:r>
            <a:r>
              <a:rPr lang="en-US" baseline="0" dirty="0" smtClean="0"/>
              <a:t> virtual collections for specialized disciplinary audiences</a:t>
            </a:r>
            <a:endParaRPr lang="en-US" dirty="0"/>
          </a:p>
        </p:txBody>
      </p:sp>
      <p:sp>
        <p:nvSpPr>
          <p:cNvPr id="4" name="Slide Number Placeholder 3"/>
          <p:cNvSpPr>
            <a:spLocks noGrp="1"/>
          </p:cNvSpPr>
          <p:nvPr>
            <p:ph type="sldNum" sz="quarter" idx="10"/>
          </p:nvPr>
        </p:nvSpPr>
        <p:spPr/>
        <p:txBody>
          <a:bodyPr/>
          <a:lstStyle/>
          <a:p>
            <a:fld id="{592F4BA1-7507-4240-8DDE-8D8F771281B7}" type="slidenum">
              <a:rPr lang="en-US" smtClean="0"/>
              <a:t>6</a:t>
            </a:fld>
            <a:endParaRPr lang="en-US"/>
          </a:p>
        </p:txBody>
      </p:sp>
    </p:spTree>
    <p:extLst>
      <p:ext uri="{BB962C8B-B14F-4D97-AF65-F5344CB8AC3E}">
        <p14:creationId xmlns:p14="http://schemas.microsoft.com/office/powerpoint/2010/main" val="1444356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9F5DDFAF-6A62-AD4D-88FF-71CDB303DA71}" type="slidenum">
              <a:rPr lang="en-US">
                <a:solidFill>
                  <a:prstClr val="black"/>
                </a:solidFill>
                <a:latin typeface="Times" charset="0"/>
                <a:ea typeface="ＭＳ Ｐゴシック" charset="-128"/>
                <a:cs typeface="ＭＳ Ｐゴシック" charset="-128"/>
              </a:rPr>
              <a:pPr/>
              <a:t>11</a:t>
            </a:fld>
            <a:endParaRPr lang="en-US">
              <a:solidFill>
                <a:prstClr val="black"/>
              </a:solidFill>
              <a:latin typeface="Times" charset="0"/>
              <a:ea typeface="ＭＳ Ｐゴシック" charset="-128"/>
              <a:cs typeface="ＭＳ Ｐゴシック" charset="-128"/>
            </a:endParaRPr>
          </a:p>
        </p:txBody>
      </p:sp>
      <p:sp>
        <p:nvSpPr>
          <p:cNvPr id="21507" name="Rectangle 2"/>
          <p:cNvSpPr>
            <a:spLocks noGrp="1" noRot="1" noChangeAspect="1" noChangeArrowheads="1" noTextEdit="1"/>
          </p:cNvSpPr>
          <p:nvPr>
            <p:ph type="sldImg"/>
          </p:nvPr>
        </p:nvSpPr>
        <p:spPr>
          <a:xfrm>
            <a:off x="1143000" y="685800"/>
            <a:ext cx="4572000" cy="3429000"/>
          </a:xfrm>
          <a:ln/>
        </p:spPr>
      </p:sp>
      <p:sp>
        <p:nvSpPr>
          <p:cNvPr id="21508" name="Rectangle 3"/>
          <p:cNvSpPr>
            <a:spLocks noGrp="1" noChangeArrowheads="1"/>
          </p:cNvSpPr>
          <p:nvPr>
            <p:ph type="body" idx="1"/>
          </p:nvPr>
        </p:nvSpPr>
        <p:spPr>
          <a:noFill/>
          <a:ln/>
        </p:spPr>
        <p:txBody>
          <a:bodyPr/>
          <a:lstStyle/>
          <a:p>
            <a:pPr eaLnBrk="1" hangingPunct="1"/>
            <a:r>
              <a:rPr lang="en-US" dirty="0" smtClean="0">
                <a:latin typeface="Times" charset="0"/>
                <a:ea typeface="ＭＳ Ｐゴシック" charset="-128"/>
                <a:cs typeface="ＭＳ Ｐゴシック" charset="-128"/>
              </a:rPr>
              <a:t>The only way to build a rich</a:t>
            </a:r>
            <a:r>
              <a:rPr lang="en-US" baseline="0" dirty="0" smtClean="0">
                <a:latin typeface="Times" charset="0"/>
                <a:ea typeface="ＭＳ Ｐゴシック" charset="-128"/>
                <a:cs typeface="ＭＳ Ｐゴシック" charset="-128"/>
              </a:rPr>
              <a:t> &amp; robust solution is to engage a large community of developers. The only way to build a sustainable solution is to spur adoption by a community of institutions </a:t>
            </a:r>
            <a:r>
              <a:rPr lang="en-US" baseline="0" dirty="0" err="1" smtClean="0">
                <a:latin typeface="Times" charset="0"/>
                <a:ea typeface="ＭＳ Ｐゴシック" charset="-128"/>
                <a:cs typeface="ＭＳ Ｐゴシック" charset="-128"/>
              </a:rPr>
              <a:t>w</a:t>
            </a:r>
            <a:r>
              <a:rPr lang="en-US" baseline="0" dirty="0" smtClean="0">
                <a:latin typeface="Times" charset="0"/>
                <a:ea typeface="ＭＳ Ｐゴシック" charset="-128"/>
                <a:cs typeface="ＭＳ Ｐゴシック" charset="-128"/>
              </a:rPr>
              <a:t>/ vested interest in shared success.</a:t>
            </a:r>
            <a:endParaRPr lang="en-US" dirty="0">
              <a:latin typeface="Times" charset="0"/>
              <a:ea typeface="ＭＳ Ｐゴシック" charset="-128"/>
              <a:cs typeface="ＭＳ Ｐゴシック"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DB312BC9-FCB5-0A48-B28B-D308C9018A17}" type="slidenum">
              <a:rPr lang="en-US">
                <a:latin typeface="Times" charset="0"/>
                <a:ea typeface="ＭＳ Ｐゴシック" charset="-128"/>
                <a:cs typeface="ＭＳ Ｐゴシック" charset="-128"/>
              </a:rPr>
              <a:pPr/>
              <a:t>12</a:t>
            </a:fld>
            <a:endParaRPr lang="en-US">
              <a:latin typeface="Times" charset="0"/>
              <a:ea typeface="ＭＳ Ｐゴシック" charset="-128"/>
              <a:cs typeface="ＭＳ Ｐゴシック" charset="-128"/>
            </a:endParaRPr>
          </a:p>
        </p:txBody>
      </p:sp>
      <p:sp>
        <p:nvSpPr>
          <p:cNvPr id="19459" name="Rectangle 2"/>
          <p:cNvSpPr>
            <a:spLocks noGrp="1" noRot="1" noChangeAspect="1" noChangeArrowheads="1" noTextEdit="1"/>
          </p:cNvSpPr>
          <p:nvPr>
            <p:ph type="sldImg"/>
          </p:nvPr>
        </p:nvSpPr>
        <p:spPr>
          <a:xfrm>
            <a:off x="1143000" y="685800"/>
            <a:ext cx="4572000" cy="3429000"/>
          </a:xfrm>
          <a:ln/>
        </p:spPr>
      </p:sp>
      <p:sp>
        <p:nvSpPr>
          <p:cNvPr id="19460" name="Rectangle 3"/>
          <p:cNvSpPr>
            <a:spLocks noGrp="1" noChangeArrowheads="1"/>
          </p:cNvSpPr>
          <p:nvPr>
            <p:ph type="body" idx="1"/>
          </p:nvPr>
        </p:nvSpPr>
        <p:spPr>
          <a:noFill/>
          <a:ln/>
        </p:spPr>
        <p:txBody>
          <a:bodyPr/>
          <a:lstStyle/>
          <a:p>
            <a:pPr eaLnBrk="1" hangingPunct="1"/>
            <a:r>
              <a:rPr lang="en-US" dirty="0" smtClean="0">
                <a:latin typeface="Times" charset="0"/>
                <a:ea typeface="ＭＳ Ｐゴシック" charset="-128"/>
                <a:cs typeface="ＭＳ Ｐゴシック" charset="-128"/>
              </a:rPr>
              <a:t>A single application could not effectively cope with these three use cases; however any</a:t>
            </a:r>
            <a:r>
              <a:rPr lang="en-US" baseline="0" dirty="0" smtClean="0">
                <a:latin typeface="Times" charset="0"/>
                <a:ea typeface="ＭＳ Ｐゴシック" charset="-128"/>
                <a:cs typeface="ＭＳ Ｐゴシック" charset="-128"/>
              </a:rPr>
              <a:t> institution would want to safeguard the outputs of all these disparate systems in a digital repository for management and preservation. HYDRA gives a framework where ONE BODY (the repo) can support MULTIPLE HEADS (tailored applications) </a:t>
            </a:r>
            <a:endParaRPr lang="en-US" dirty="0" smtClean="0">
              <a:latin typeface="Times" charset="0"/>
              <a:ea typeface="ＭＳ Ｐゴシック" charset="-128"/>
              <a:cs typeface="ＭＳ Ｐゴシック"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9F5DDFAF-6A62-AD4D-88FF-71CDB303DA71}" type="slidenum">
              <a:rPr lang="en-US">
                <a:solidFill>
                  <a:prstClr val="black"/>
                </a:solidFill>
                <a:latin typeface="Times" charset="0"/>
                <a:ea typeface="ＭＳ Ｐゴシック" charset="-128"/>
                <a:cs typeface="ＭＳ Ｐゴシック" charset="-128"/>
              </a:rPr>
              <a:pPr/>
              <a:t>13</a:t>
            </a:fld>
            <a:endParaRPr lang="en-US">
              <a:solidFill>
                <a:prstClr val="black"/>
              </a:solidFill>
              <a:latin typeface="Times" charset="0"/>
              <a:ea typeface="ＭＳ Ｐゴシック" charset="-128"/>
              <a:cs typeface="ＭＳ Ｐゴシック" charset="-128"/>
            </a:endParaRPr>
          </a:p>
        </p:txBody>
      </p:sp>
      <p:sp>
        <p:nvSpPr>
          <p:cNvPr id="21507" name="Rectangle 2"/>
          <p:cNvSpPr>
            <a:spLocks noGrp="1" noRot="1" noChangeAspect="1" noChangeArrowheads="1" noTextEdit="1"/>
          </p:cNvSpPr>
          <p:nvPr>
            <p:ph type="sldImg"/>
          </p:nvPr>
        </p:nvSpPr>
        <p:spPr>
          <a:xfrm>
            <a:off x="1143000" y="685800"/>
            <a:ext cx="4572000" cy="3429000"/>
          </a:xfrm>
          <a:ln/>
        </p:spPr>
      </p:sp>
      <p:sp>
        <p:nvSpPr>
          <p:cNvPr id="21508" name="Rectangle 3"/>
          <p:cNvSpPr>
            <a:spLocks noGrp="1" noChangeArrowheads="1"/>
          </p:cNvSpPr>
          <p:nvPr>
            <p:ph type="body" idx="1"/>
          </p:nvPr>
        </p:nvSpPr>
        <p:spPr>
          <a:noFill/>
          <a:ln/>
        </p:spPr>
        <p:txBody>
          <a:bodyPr/>
          <a:lstStyle/>
          <a:p>
            <a:pPr eaLnBrk="1" hangingPunct="1"/>
            <a:endParaRPr lang="en-US">
              <a:latin typeface="Times" charset="0"/>
              <a:ea typeface="ＭＳ Ｐゴシック" charset="-128"/>
              <a:cs typeface="ＭＳ Ｐゴシック"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6D8F1DF4-CF81-6143-AED5-FED925DD2D61}" type="slidenum">
              <a:rPr lang="en-US">
                <a:solidFill>
                  <a:prstClr val="black"/>
                </a:solidFill>
                <a:latin typeface="Times" charset="0"/>
                <a:ea typeface="ＭＳ Ｐゴシック" charset="-128"/>
                <a:cs typeface="ＭＳ Ｐゴシック" charset="-128"/>
              </a:rPr>
              <a:pPr/>
              <a:t>14</a:t>
            </a:fld>
            <a:endParaRPr lang="en-US">
              <a:solidFill>
                <a:prstClr val="black"/>
              </a:solidFill>
              <a:latin typeface="Times" charset="0"/>
              <a:ea typeface="ＭＳ Ｐゴシック" charset="-128"/>
              <a:cs typeface="ＭＳ Ｐゴシック" charset="-128"/>
            </a:endParaRPr>
          </a:p>
        </p:txBody>
      </p:sp>
      <p:sp>
        <p:nvSpPr>
          <p:cNvPr id="25603" name="Rectangle 2"/>
          <p:cNvSpPr>
            <a:spLocks noGrp="1" noRot="1" noChangeAspect="1" noChangeArrowheads="1" noTextEdit="1"/>
          </p:cNvSpPr>
          <p:nvPr>
            <p:ph type="sldImg"/>
          </p:nvPr>
        </p:nvSpPr>
        <p:spPr>
          <a:xfrm>
            <a:off x="1143000" y="685800"/>
            <a:ext cx="4572000" cy="3429000"/>
          </a:xfrm>
          <a:ln/>
        </p:spPr>
      </p:sp>
      <p:sp>
        <p:nvSpPr>
          <p:cNvPr id="25604" name="Rectangle 3"/>
          <p:cNvSpPr>
            <a:spLocks noGrp="1" noChangeArrowheads="1"/>
          </p:cNvSpPr>
          <p:nvPr>
            <p:ph type="body" idx="1"/>
          </p:nvPr>
        </p:nvSpPr>
        <p:spPr>
          <a:noFill/>
          <a:ln/>
        </p:spPr>
        <p:txBody>
          <a:bodyPr/>
          <a:lstStyle/>
          <a:p>
            <a:pPr eaLnBrk="1" hangingPunct="1"/>
            <a:endParaRPr lang="en-US">
              <a:latin typeface="Times" charset="0"/>
              <a:ea typeface="ＭＳ Ｐゴシック" charset="-128"/>
              <a:cs typeface="ＭＳ Ｐゴシック"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6D8F1DF4-CF81-6143-AED5-FED925DD2D61}" type="slidenum">
              <a:rPr lang="en-US">
                <a:solidFill>
                  <a:prstClr val="black"/>
                </a:solidFill>
                <a:latin typeface="Times" charset="0"/>
                <a:ea typeface="ＭＳ Ｐゴシック" charset="-128"/>
                <a:cs typeface="ＭＳ Ｐゴシック" charset="-128"/>
              </a:rPr>
              <a:pPr/>
              <a:t>15</a:t>
            </a:fld>
            <a:endParaRPr lang="en-US">
              <a:solidFill>
                <a:prstClr val="black"/>
              </a:solidFill>
              <a:latin typeface="Times" charset="0"/>
              <a:ea typeface="ＭＳ Ｐゴシック" charset="-128"/>
              <a:cs typeface="ＭＳ Ｐゴシック" charset="-128"/>
            </a:endParaRPr>
          </a:p>
        </p:txBody>
      </p:sp>
      <p:sp>
        <p:nvSpPr>
          <p:cNvPr id="25603" name="Rectangle 2"/>
          <p:cNvSpPr>
            <a:spLocks noGrp="1" noRot="1" noChangeAspect="1" noChangeArrowheads="1" noTextEdit="1"/>
          </p:cNvSpPr>
          <p:nvPr>
            <p:ph type="sldImg"/>
          </p:nvPr>
        </p:nvSpPr>
        <p:spPr>
          <a:xfrm>
            <a:off x="1143000" y="685800"/>
            <a:ext cx="4572000" cy="3429000"/>
          </a:xfrm>
          <a:ln/>
        </p:spPr>
      </p:sp>
      <p:sp>
        <p:nvSpPr>
          <p:cNvPr id="25604" name="Rectangle 3"/>
          <p:cNvSpPr>
            <a:spLocks noGrp="1" noChangeArrowheads="1"/>
          </p:cNvSpPr>
          <p:nvPr>
            <p:ph type="body" idx="1"/>
          </p:nvPr>
        </p:nvSpPr>
        <p:spPr>
          <a:noFill/>
          <a:ln/>
        </p:spPr>
        <p:txBody>
          <a:bodyPr/>
          <a:lstStyle/>
          <a:p>
            <a:pPr eaLnBrk="1" hangingPunct="1"/>
            <a:endParaRPr lang="en-US">
              <a:latin typeface="Times" charset="0"/>
              <a:ea typeface="ＭＳ Ｐゴシック" charset="-128"/>
              <a:cs typeface="ＭＳ Ｐゴシック"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millions of possible combinations,</a:t>
            </a:r>
            <a:r>
              <a:rPr lang="en-US" baseline="0" dirty="0" smtClean="0"/>
              <a:t> OCLC mints URIs for the combinations observed in use</a:t>
            </a:r>
            <a:endParaRPr lang="en-US" dirty="0"/>
          </a:p>
        </p:txBody>
      </p:sp>
      <p:sp>
        <p:nvSpPr>
          <p:cNvPr id="4" name="Slide Number Placeholder 3"/>
          <p:cNvSpPr>
            <a:spLocks noGrp="1"/>
          </p:cNvSpPr>
          <p:nvPr>
            <p:ph type="sldNum" sz="quarter" idx="10"/>
          </p:nvPr>
        </p:nvSpPr>
        <p:spPr/>
        <p:txBody>
          <a:bodyPr/>
          <a:lstStyle/>
          <a:p>
            <a:fld id="{592F4BA1-7507-4240-8DDE-8D8F771281B7}" type="slidenum">
              <a:rPr lang="en-US" smtClean="0"/>
              <a:t>29</a:t>
            </a:fld>
            <a:endParaRPr lang="en-US"/>
          </a:p>
        </p:txBody>
      </p:sp>
    </p:spTree>
    <p:extLst>
      <p:ext uri="{BB962C8B-B14F-4D97-AF65-F5344CB8AC3E}">
        <p14:creationId xmlns:p14="http://schemas.microsoft.com/office/powerpoint/2010/main" val="359733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jpg"/></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1"/>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7766FF0-099E-44A1-8492-BAFCCCF1953D}" type="datetimeFigureOut">
              <a:rPr lang="en-US" smtClean="0">
                <a:solidFill>
                  <a:prstClr val="black">
                    <a:tint val="75000"/>
                  </a:prstClr>
                </a:solidFill>
              </a:rPr>
              <a:pPr/>
              <a:t>8/7/14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B6EE282-AA40-49F8-90AF-AE5E82B394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55701044"/>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766FF0-099E-44A1-8492-BAFCCCF1953D}" type="datetimeFigureOut">
              <a:rPr lang="en-US" smtClean="0">
                <a:solidFill>
                  <a:prstClr val="black">
                    <a:tint val="75000"/>
                  </a:prstClr>
                </a:solidFill>
              </a:rPr>
              <a:pPr/>
              <a:t>8/7/14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B6EE282-AA40-49F8-90AF-AE5E82B394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26218650"/>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766FF0-099E-44A1-8492-BAFCCCF1953D}" type="datetimeFigureOut">
              <a:rPr lang="en-US" smtClean="0">
                <a:solidFill>
                  <a:prstClr val="black">
                    <a:tint val="75000"/>
                  </a:prstClr>
                </a:solidFill>
              </a:rPr>
              <a:pPr/>
              <a:t>8/7/14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B6EE282-AA40-49F8-90AF-AE5E82B394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86411022"/>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766FF0-099E-44A1-8492-BAFCCCF1953D}" type="datetimeFigureOut">
              <a:rPr lang="en-US" smtClean="0">
                <a:solidFill>
                  <a:prstClr val="black">
                    <a:tint val="75000"/>
                  </a:prstClr>
                </a:solidFill>
              </a:rPr>
              <a:pPr/>
              <a:t>8/7/14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B6EE282-AA40-49F8-90AF-AE5E82B394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89708352"/>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4"/>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4"/>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766FF0-099E-44A1-8492-BAFCCCF1953D}" type="datetimeFigureOut">
              <a:rPr lang="en-US" smtClean="0">
                <a:solidFill>
                  <a:prstClr val="black">
                    <a:tint val="75000"/>
                  </a:prstClr>
                </a:solidFill>
              </a:rPr>
              <a:pPr/>
              <a:t>8/7/14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B6EE282-AA40-49F8-90AF-AE5E82B394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9888793"/>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1_Clean Content">
    <p:spTree>
      <p:nvGrpSpPr>
        <p:cNvPr id="1" name=""/>
        <p:cNvGrpSpPr/>
        <p:nvPr/>
      </p:nvGrpSpPr>
      <p:grpSpPr>
        <a:xfrm>
          <a:off x="0" y="0"/>
          <a:ext cx="0" cy="0"/>
          <a:chOff x="0" y="0"/>
          <a:chExt cx="0" cy="0"/>
        </a:xfrm>
      </p:grpSpPr>
      <p:grpSp>
        <p:nvGrpSpPr>
          <p:cNvPr id="2" name="Group 6"/>
          <p:cNvGrpSpPr>
            <a:grpSpLocks/>
          </p:cNvGrpSpPr>
          <p:nvPr userDrawn="1"/>
        </p:nvGrpSpPr>
        <p:grpSpPr bwMode="auto">
          <a:xfrm>
            <a:off x="0" y="0"/>
            <a:ext cx="9144000" cy="438150"/>
            <a:chOff x="0" y="914400"/>
            <a:chExt cx="9144001" cy="438081"/>
          </a:xfrm>
        </p:grpSpPr>
        <p:sp>
          <p:nvSpPr>
            <p:cNvPr id="3" name="Rectangle 2"/>
            <p:cNvSpPr/>
            <p:nvPr userDrawn="1"/>
          </p:nvSpPr>
          <p:spPr>
            <a:xfrm>
              <a:off x="0" y="923924"/>
              <a:ext cx="9144001" cy="244437"/>
            </a:xfrm>
            <a:prstGeom prst="rect">
              <a:avLst/>
            </a:prstGeom>
            <a:solidFill>
              <a:srgbClr val="9AD7F0">
                <a:alpha val="49804"/>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4" name="Rectangle 3"/>
            <p:cNvSpPr/>
            <p:nvPr userDrawn="1"/>
          </p:nvSpPr>
          <p:spPr>
            <a:xfrm>
              <a:off x="0" y="914400"/>
              <a:ext cx="9144001" cy="141266"/>
            </a:xfrm>
            <a:prstGeom prst="rect">
              <a:avLst/>
            </a:prstGeom>
            <a:solidFill>
              <a:srgbClr val="27AAE1"/>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5" name="Rectangle 4"/>
            <p:cNvSpPr/>
            <p:nvPr userDrawn="1"/>
          </p:nvSpPr>
          <p:spPr>
            <a:xfrm flipV="1">
              <a:off x="5410201" y="1066776"/>
              <a:ext cx="3733800" cy="192058"/>
            </a:xfrm>
            <a:prstGeom prst="rect">
              <a:avLst/>
            </a:prstGeom>
            <a:solidFill>
              <a:srgbClr val="9AD7F0">
                <a:alpha val="49804"/>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userDrawn="1"/>
          </p:nvSpPr>
          <p:spPr>
            <a:xfrm flipV="1">
              <a:off x="5410201" y="1284230"/>
              <a:ext cx="3733800" cy="9524"/>
            </a:xfrm>
            <a:prstGeom prst="rect">
              <a:avLst/>
            </a:prstGeom>
            <a:solidFill>
              <a:srgbClr val="9AD7F0">
                <a:alpha val="65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userDrawn="1"/>
          </p:nvSpPr>
          <p:spPr>
            <a:xfrm flipV="1">
              <a:off x="5410201" y="1333434"/>
              <a:ext cx="1965325" cy="19047"/>
            </a:xfrm>
            <a:prstGeom prst="rect">
              <a:avLst/>
            </a:prstGeom>
            <a:solidFill>
              <a:srgbClr val="CDE1F7">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useBgFill="1">
          <p:nvSpPr>
            <p:cNvPr id="8" name="Rounded Rectangle 7"/>
            <p:cNvSpPr/>
            <p:nvPr userDrawn="1"/>
          </p:nvSpPr>
          <p:spPr bwMode="white">
            <a:xfrm>
              <a:off x="5410201" y="1142964"/>
              <a:ext cx="3063875" cy="26984"/>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useBgFill="1">
          <p:nvSpPr>
            <p:cNvPr id="9" name="Rounded Rectangle 8"/>
            <p:cNvSpPr/>
            <p:nvPr userDrawn="1"/>
          </p:nvSpPr>
          <p:spPr bwMode="white">
            <a:xfrm>
              <a:off x="7540626" y="1036619"/>
              <a:ext cx="1600200" cy="3650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grpSp>
      <p:sp>
        <p:nvSpPr>
          <p:cNvPr id="10" name="Date Placeholder 2"/>
          <p:cNvSpPr>
            <a:spLocks noGrp="1"/>
          </p:cNvSpPr>
          <p:nvPr>
            <p:ph type="dt" sz="half" idx="10"/>
          </p:nvPr>
        </p:nvSpPr>
        <p:spPr>
          <a:xfrm>
            <a:off x="457200" y="6356356"/>
            <a:ext cx="21336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8F2E02F2-57B7-BA48-AB5C-B34977D75AB6}" type="datetime1">
              <a:rPr lang="en-US">
                <a:solidFill>
                  <a:prstClr val="black">
                    <a:tint val="75000"/>
                  </a:prstClr>
                </a:solidFill>
              </a:rPr>
              <a:pPr>
                <a:defRPr/>
              </a:pPr>
              <a:t>8/7/14</a:t>
            </a:fld>
            <a:endParaRPr lang="en-US">
              <a:solidFill>
                <a:prstClr val="black">
                  <a:tint val="75000"/>
                </a:prstClr>
              </a:solidFill>
            </a:endParaRPr>
          </a:p>
        </p:txBody>
      </p:sp>
      <p:sp>
        <p:nvSpPr>
          <p:cNvPr id="11" name="Footer Placeholder 3"/>
          <p:cNvSpPr>
            <a:spLocks noGrp="1"/>
          </p:cNvSpPr>
          <p:nvPr>
            <p:ph type="ftr" sz="quarter" idx="11"/>
          </p:nvPr>
        </p:nvSpPr>
        <p:spPr>
          <a:xfrm>
            <a:off x="3124200" y="6356356"/>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solidFill>
                <a:prstClr val="black">
                  <a:tint val="75000"/>
                </a:prstClr>
              </a:solidFill>
            </a:endParaRPr>
          </a:p>
        </p:txBody>
      </p:sp>
      <p:sp>
        <p:nvSpPr>
          <p:cNvPr id="12" name="Slide Number Placeholder 4"/>
          <p:cNvSpPr>
            <a:spLocks noGrp="1"/>
          </p:cNvSpPr>
          <p:nvPr>
            <p:ph type="sldNum" sz="quarter" idx="12"/>
          </p:nvPr>
        </p:nvSpPr>
        <p:spPr>
          <a:xfrm>
            <a:off x="6553200" y="6356356"/>
            <a:ext cx="21336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258C31B5-50A4-A340-BF63-29DBE166CBD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184869232"/>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104.xml><?xml version="1.0" encoding="utf-8"?>
<p:sldLayout xmlns:a="http://schemas.openxmlformats.org/drawingml/2006/main" xmlns:r="http://schemas.openxmlformats.org/officeDocument/2006/relationships" xmlns:p="http://schemas.openxmlformats.org/presentationml/2006/main">
  <p:cSld name="Clean Content">
    <p:spTree>
      <p:nvGrpSpPr>
        <p:cNvPr id="1" name=""/>
        <p:cNvGrpSpPr/>
        <p:nvPr/>
      </p:nvGrpSpPr>
      <p:grpSpPr>
        <a:xfrm>
          <a:off x="0" y="0"/>
          <a:ext cx="0" cy="0"/>
          <a:chOff x="0" y="0"/>
          <a:chExt cx="0" cy="0"/>
        </a:xfrm>
      </p:grpSpPr>
      <p:grpSp>
        <p:nvGrpSpPr>
          <p:cNvPr id="2" name="Group 6"/>
          <p:cNvGrpSpPr>
            <a:grpSpLocks/>
          </p:cNvGrpSpPr>
          <p:nvPr/>
        </p:nvGrpSpPr>
        <p:grpSpPr bwMode="auto">
          <a:xfrm>
            <a:off x="0" y="0"/>
            <a:ext cx="9144000" cy="438150"/>
            <a:chOff x="0" y="914400"/>
            <a:chExt cx="9144001" cy="438081"/>
          </a:xfrm>
        </p:grpSpPr>
        <p:sp>
          <p:nvSpPr>
            <p:cNvPr id="3" name="Rectangle 2"/>
            <p:cNvSpPr/>
            <p:nvPr userDrawn="1"/>
          </p:nvSpPr>
          <p:spPr>
            <a:xfrm>
              <a:off x="0" y="923924"/>
              <a:ext cx="9144001" cy="244437"/>
            </a:xfrm>
            <a:prstGeom prst="rect">
              <a:avLst/>
            </a:prstGeom>
            <a:solidFill>
              <a:srgbClr val="9AD7F0">
                <a:alpha val="49804"/>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4" name="Rectangle 3"/>
            <p:cNvSpPr/>
            <p:nvPr userDrawn="1"/>
          </p:nvSpPr>
          <p:spPr>
            <a:xfrm>
              <a:off x="0" y="914400"/>
              <a:ext cx="9144001" cy="141266"/>
            </a:xfrm>
            <a:prstGeom prst="rect">
              <a:avLst/>
            </a:prstGeom>
            <a:solidFill>
              <a:srgbClr val="27AAE1"/>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5" name="Rectangle 4"/>
            <p:cNvSpPr/>
            <p:nvPr userDrawn="1"/>
          </p:nvSpPr>
          <p:spPr>
            <a:xfrm flipV="1">
              <a:off x="5410201" y="1066776"/>
              <a:ext cx="3733800" cy="192058"/>
            </a:xfrm>
            <a:prstGeom prst="rect">
              <a:avLst/>
            </a:prstGeom>
            <a:solidFill>
              <a:srgbClr val="9AD7F0">
                <a:alpha val="49804"/>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userDrawn="1"/>
          </p:nvSpPr>
          <p:spPr>
            <a:xfrm flipV="1">
              <a:off x="5410201" y="1284230"/>
              <a:ext cx="3733800" cy="9524"/>
            </a:xfrm>
            <a:prstGeom prst="rect">
              <a:avLst/>
            </a:prstGeom>
            <a:solidFill>
              <a:srgbClr val="9AD7F0">
                <a:alpha val="65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userDrawn="1"/>
          </p:nvSpPr>
          <p:spPr>
            <a:xfrm flipV="1">
              <a:off x="5410201" y="1333434"/>
              <a:ext cx="1965325" cy="19047"/>
            </a:xfrm>
            <a:prstGeom prst="rect">
              <a:avLst/>
            </a:prstGeom>
            <a:solidFill>
              <a:srgbClr val="CDE1F7">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useBgFill="1">
          <p:nvSpPr>
            <p:cNvPr id="8" name="Rounded Rectangle 7"/>
            <p:cNvSpPr/>
            <p:nvPr userDrawn="1"/>
          </p:nvSpPr>
          <p:spPr bwMode="white">
            <a:xfrm>
              <a:off x="5410201" y="1142964"/>
              <a:ext cx="3063875" cy="26984"/>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useBgFill="1">
          <p:nvSpPr>
            <p:cNvPr id="9" name="Rounded Rectangle 8"/>
            <p:cNvSpPr/>
            <p:nvPr userDrawn="1"/>
          </p:nvSpPr>
          <p:spPr bwMode="white">
            <a:xfrm>
              <a:off x="7540626" y="1036619"/>
              <a:ext cx="1600200" cy="3650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grpSp>
      <p:grpSp>
        <p:nvGrpSpPr>
          <p:cNvPr id="10" name="Group 6"/>
          <p:cNvGrpSpPr>
            <a:grpSpLocks/>
          </p:cNvGrpSpPr>
          <p:nvPr userDrawn="1"/>
        </p:nvGrpSpPr>
        <p:grpSpPr bwMode="auto">
          <a:xfrm>
            <a:off x="0" y="0"/>
            <a:ext cx="9144000" cy="438150"/>
            <a:chOff x="0" y="914400"/>
            <a:chExt cx="9144001" cy="438081"/>
          </a:xfrm>
        </p:grpSpPr>
        <p:sp>
          <p:nvSpPr>
            <p:cNvPr id="11" name="Rectangle 10"/>
            <p:cNvSpPr/>
            <p:nvPr userDrawn="1"/>
          </p:nvSpPr>
          <p:spPr>
            <a:xfrm>
              <a:off x="0" y="923924"/>
              <a:ext cx="9144001" cy="244437"/>
            </a:xfrm>
            <a:prstGeom prst="rect">
              <a:avLst/>
            </a:prstGeom>
            <a:solidFill>
              <a:srgbClr val="9AD7F0">
                <a:alpha val="49804"/>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userDrawn="1"/>
          </p:nvSpPr>
          <p:spPr>
            <a:xfrm>
              <a:off x="0" y="914400"/>
              <a:ext cx="9144001" cy="141266"/>
            </a:xfrm>
            <a:prstGeom prst="rect">
              <a:avLst/>
            </a:prstGeom>
            <a:solidFill>
              <a:srgbClr val="27AAE1"/>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flipV="1">
              <a:off x="5410201" y="1066776"/>
              <a:ext cx="3733800" cy="192058"/>
            </a:xfrm>
            <a:prstGeom prst="rect">
              <a:avLst/>
            </a:prstGeom>
            <a:solidFill>
              <a:srgbClr val="9AD7F0">
                <a:alpha val="49804"/>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14" name="Rectangle 13"/>
            <p:cNvSpPr/>
            <p:nvPr userDrawn="1"/>
          </p:nvSpPr>
          <p:spPr>
            <a:xfrm flipV="1">
              <a:off x="5410201" y="1284230"/>
              <a:ext cx="3733800" cy="9524"/>
            </a:xfrm>
            <a:prstGeom prst="rect">
              <a:avLst/>
            </a:prstGeom>
            <a:solidFill>
              <a:srgbClr val="9AD7F0">
                <a:alpha val="65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15" name="Rectangle 14"/>
            <p:cNvSpPr/>
            <p:nvPr userDrawn="1"/>
          </p:nvSpPr>
          <p:spPr>
            <a:xfrm flipV="1">
              <a:off x="5410201" y="1333434"/>
              <a:ext cx="1965325" cy="19047"/>
            </a:xfrm>
            <a:prstGeom prst="rect">
              <a:avLst/>
            </a:prstGeom>
            <a:solidFill>
              <a:srgbClr val="CDE1F7">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useBgFill="1">
          <p:nvSpPr>
            <p:cNvPr id="16" name="Rounded Rectangle 15"/>
            <p:cNvSpPr/>
            <p:nvPr userDrawn="1"/>
          </p:nvSpPr>
          <p:spPr bwMode="white">
            <a:xfrm>
              <a:off x="5410201" y="1142964"/>
              <a:ext cx="3063875" cy="26984"/>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useBgFill="1">
          <p:nvSpPr>
            <p:cNvPr id="17" name="Rounded Rectangle 16"/>
            <p:cNvSpPr/>
            <p:nvPr userDrawn="1"/>
          </p:nvSpPr>
          <p:spPr bwMode="white">
            <a:xfrm>
              <a:off x="7540626" y="1036619"/>
              <a:ext cx="1600200" cy="3650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grpSp>
      <p:sp>
        <p:nvSpPr>
          <p:cNvPr id="18" name="Date Placeholder 2"/>
          <p:cNvSpPr>
            <a:spLocks noGrp="1"/>
          </p:cNvSpPr>
          <p:nvPr>
            <p:ph type="dt" sz="half" idx="10"/>
          </p:nvPr>
        </p:nvSpPr>
        <p:spPr>
          <a:xfrm>
            <a:off x="457200" y="6356356"/>
            <a:ext cx="21336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C514CE34-2224-BC4B-BB89-A70641ACA6FF}" type="datetime1">
              <a:rPr lang="en-US">
                <a:solidFill>
                  <a:prstClr val="black">
                    <a:tint val="75000"/>
                  </a:prstClr>
                </a:solidFill>
              </a:rPr>
              <a:pPr>
                <a:defRPr/>
              </a:pPr>
              <a:t>8/7/14</a:t>
            </a:fld>
            <a:endParaRPr lang="en-US">
              <a:solidFill>
                <a:prstClr val="black">
                  <a:tint val="75000"/>
                </a:prstClr>
              </a:solidFill>
            </a:endParaRPr>
          </a:p>
        </p:txBody>
      </p:sp>
      <p:sp>
        <p:nvSpPr>
          <p:cNvPr id="19" name="Footer Placeholder 3"/>
          <p:cNvSpPr>
            <a:spLocks noGrp="1"/>
          </p:cNvSpPr>
          <p:nvPr>
            <p:ph type="ftr" sz="quarter" idx="11"/>
          </p:nvPr>
        </p:nvSpPr>
        <p:spPr>
          <a:xfrm>
            <a:off x="3124200" y="6356356"/>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solidFill>
                <a:prstClr val="black">
                  <a:tint val="75000"/>
                </a:prstClr>
              </a:solidFill>
            </a:endParaRPr>
          </a:p>
        </p:txBody>
      </p:sp>
      <p:sp>
        <p:nvSpPr>
          <p:cNvPr id="20" name="Slide Number Placeholder 4"/>
          <p:cNvSpPr>
            <a:spLocks noGrp="1"/>
          </p:cNvSpPr>
          <p:nvPr>
            <p:ph type="sldNum" sz="quarter" idx="12"/>
          </p:nvPr>
        </p:nvSpPr>
        <p:spPr>
          <a:xfrm>
            <a:off x="6553200" y="6356356"/>
            <a:ext cx="21336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48B41902-8D06-8246-B8FB-001E0B4C9C87}"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49264776"/>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013181209"/>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18" name="Title 1"/>
          <p:cNvSpPr>
            <a:spLocks noGrp="1"/>
          </p:cNvSpPr>
          <p:nvPr>
            <p:ph type="title"/>
          </p:nvPr>
        </p:nvSpPr>
        <p:spPr>
          <a:xfrm>
            <a:off x="127000" y="-25400"/>
            <a:ext cx="8229600" cy="1143000"/>
          </a:xfrm>
        </p:spPr>
        <p:txBody>
          <a:bodyPr/>
          <a:lstStyle>
            <a:lvl1pPr>
              <a:defRPr>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31470182"/>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77724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prstClr val="black">
                  <a:tint val="75000"/>
                </a:prstClr>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prstClr val="black">
                  <a:tint val="75000"/>
                </a:prstClr>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C92C982E-BE64-074F-95D1-B5B6BA38AF03}"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721104179"/>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4"/>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4"/>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766FF0-099E-44A1-8492-BAFCCCF1953D}" type="datetimeFigureOut">
              <a:rPr lang="en-US" smtClean="0">
                <a:solidFill>
                  <a:prstClr val="black">
                    <a:tint val="75000"/>
                  </a:prstClr>
                </a:solidFill>
              </a:rPr>
              <a:pPr/>
              <a:t>8/7/14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B6EE282-AA40-49F8-90AF-AE5E82B394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99305690"/>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lean Content">
    <p:spTree>
      <p:nvGrpSpPr>
        <p:cNvPr id="1" name=""/>
        <p:cNvGrpSpPr/>
        <p:nvPr/>
      </p:nvGrpSpPr>
      <p:grpSpPr>
        <a:xfrm>
          <a:off x="0" y="0"/>
          <a:ext cx="0" cy="0"/>
          <a:chOff x="0" y="0"/>
          <a:chExt cx="0" cy="0"/>
        </a:xfrm>
      </p:grpSpPr>
      <p:grpSp>
        <p:nvGrpSpPr>
          <p:cNvPr id="2" name="Group 6"/>
          <p:cNvGrpSpPr>
            <a:grpSpLocks/>
          </p:cNvGrpSpPr>
          <p:nvPr userDrawn="1"/>
        </p:nvGrpSpPr>
        <p:grpSpPr bwMode="auto">
          <a:xfrm>
            <a:off x="0" y="0"/>
            <a:ext cx="9144000" cy="438150"/>
            <a:chOff x="0" y="914400"/>
            <a:chExt cx="9144001" cy="438081"/>
          </a:xfrm>
        </p:grpSpPr>
        <p:sp>
          <p:nvSpPr>
            <p:cNvPr id="3" name="Rectangle 2"/>
            <p:cNvSpPr/>
            <p:nvPr userDrawn="1"/>
          </p:nvSpPr>
          <p:spPr>
            <a:xfrm>
              <a:off x="0" y="923924"/>
              <a:ext cx="9144001" cy="244437"/>
            </a:xfrm>
            <a:prstGeom prst="rect">
              <a:avLst/>
            </a:prstGeom>
            <a:solidFill>
              <a:srgbClr val="9AD7F0">
                <a:alpha val="49804"/>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4" name="Rectangle 3"/>
            <p:cNvSpPr/>
            <p:nvPr userDrawn="1"/>
          </p:nvSpPr>
          <p:spPr>
            <a:xfrm>
              <a:off x="0" y="914400"/>
              <a:ext cx="9144001" cy="141266"/>
            </a:xfrm>
            <a:prstGeom prst="rect">
              <a:avLst/>
            </a:prstGeom>
            <a:solidFill>
              <a:srgbClr val="27AAE1"/>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5" name="Rectangle 4"/>
            <p:cNvSpPr/>
            <p:nvPr userDrawn="1"/>
          </p:nvSpPr>
          <p:spPr>
            <a:xfrm flipV="1">
              <a:off x="5410201" y="1066776"/>
              <a:ext cx="3733800" cy="192058"/>
            </a:xfrm>
            <a:prstGeom prst="rect">
              <a:avLst/>
            </a:prstGeom>
            <a:solidFill>
              <a:srgbClr val="9AD7F0">
                <a:alpha val="49804"/>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userDrawn="1"/>
          </p:nvSpPr>
          <p:spPr>
            <a:xfrm flipV="1">
              <a:off x="5410201" y="1284230"/>
              <a:ext cx="3733800" cy="9524"/>
            </a:xfrm>
            <a:prstGeom prst="rect">
              <a:avLst/>
            </a:prstGeom>
            <a:solidFill>
              <a:srgbClr val="9AD7F0">
                <a:alpha val="65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userDrawn="1"/>
          </p:nvSpPr>
          <p:spPr>
            <a:xfrm flipV="1">
              <a:off x="5410201" y="1333434"/>
              <a:ext cx="1965325" cy="19047"/>
            </a:xfrm>
            <a:prstGeom prst="rect">
              <a:avLst/>
            </a:prstGeom>
            <a:solidFill>
              <a:srgbClr val="CDE1F7">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useBgFill="1">
          <p:nvSpPr>
            <p:cNvPr id="8" name="Rounded Rectangle 7"/>
            <p:cNvSpPr/>
            <p:nvPr userDrawn="1"/>
          </p:nvSpPr>
          <p:spPr bwMode="white">
            <a:xfrm>
              <a:off x="5410201" y="1142964"/>
              <a:ext cx="3063875" cy="26984"/>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useBgFill="1">
          <p:nvSpPr>
            <p:cNvPr id="9" name="Rounded Rectangle 8"/>
            <p:cNvSpPr/>
            <p:nvPr userDrawn="1"/>
          </p:nvSpPr>
          <p:spPr bwMode="white">
            <a:xfrm>
              <a:off x="7540626" y="1036619"/>
              <a:ext cx="1600200" cy="3650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grpSp>
      <p:sp>
        <p:nvSpPr>
          <p:cNvPr id="10" name="Date Placeholder 2"/>
          <p:cNvSpPr>
            <a:spLocks noGrp="1"/>
          </p:cNvSpPr>
          <p:nvPr>
            <p:ph type="dt" sz="half" idx="10"/>
          </p:nvPr>
        </p:nvSpPr>
        <p:spPr>
          <a:xfrm>
            <a:off x="457200" y="6356356"/>
            <a:ext cx="21336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8F2E02F2-57B7-BA48-AB5C-B34977D75AB6}" type="datetime1">
              <a:rPr lang="en-US">
                <a:solidFill>
                  <a:prstClr val="black">
                    <a:tint val="75000"/>
                  </a:prstClr>
                </a:solidFill>
              </a:rPr>
              <a:pPr>
                <a:defRPr/>
              </a:pPr>
              <a:t>8/7/14</a:t>
            </a:fld>
            <a:endParaRPr lang="en-US">
              <a:solidFill>
                <a:prstClr val="black">
                  <a:tint val="75000"/>
                </a:prstClr>
              </a:solidFill>
            </a:endParaRPr>
          </a:p>
        </p:txBody>
      </p:sp>
      <p:sp>
        <p:nvSpPr>
          <p:cNvPr id="11" name="Footer Placeholder 3"/>
          <p:cNvSpPr>
            <a:spLocks noGrp="1"/>
          </p:cNvSpPr>
          <p:nvPr>
            <p:ph type="ftr" sz="quarter" idx="11"/>
          </p:nvPr>
        </p:nvSpPr>
        <p:spPr>
          <a:xfrm>
            <a:off x="3124200" y="6356356"/>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solidFill>
                <a:prstClr val="black">
                  <a:tint val="75000"/>
                </a:prstClr>
              </a:solidFill>
            </a:endParaRPr>
          </a:p>
        </p:txBody>
      </p:sp>
      <p:sp>
        <p:nvSpPr>
          <p:cNvPr id="12" name="Slide Number Placeholder 4"/>
          <p:cNvSpPr>
            <a:spLocks noGrp="1"/>
          </p:cNvSpPr>
          <p:nvPr>
            <p:ph type="sldNum" sz="quarter" idx="12"/>
          </p:nvPr>
        </p:nvSpPr>
        <p:spPr>
          <a:xfrm>
            <a:off x="6553200" y="6356356"/>
            <a:ext cx="21336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258C31B5-50A4-A340-BF63-29DBE166CBD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734000930"/>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lean Content">
    <p:spTree>
      <p:nvGrpSpPr>
        <p:cNvPr id="1" name=""/>
        <p:cNvGrpSpPr/>
        <p:nvPr/>
      </p:nvGrpSpPr>
      <p:grpSpPr>
        <a:xfrm>
          <a:off x="0" y="0"/>
          <a:ext cx="0" cy="0"/>
          <a:chOff x="0" y="0"/>
          <a:chExt cx="0" cy="0"/>
        </a:xfrm>
      </p:grpSpPr>
      <p:grpSp>
        <p:nvGrpSpPr>
          <p:cNvPr id="2" name="Group 6"/>
          <p:cNvGrpSpPr>
            <a:grpSpLocks/>
          </p:cNvGrpSpPr>
          <p:nvPr/>
        </p:nvGrpSpPr>
        <p:grpSpPr bwMode="auto">
          <a:xfrm>
            <a:off x="0" y="0"/>
            <a:ext cx="9144000" cy="438150"/>
            <a:chOff x="0" y="914400"/>
            <a:chExt cx="9144001" cy="438081"/>
          </a:xfrm>
        </p:grpSpPr>
        <p:sp>
          <p:nvSpPr>
            <p:cNvPr id="3" name="Rectangle 2"/>
            <p:cNvSpPr/>
            <p:nvPr userDrawn="1"/>
          </p:nvSpPr>
          <p:spPr>
            <a:xfrm>
              <a:off x="0" y="923924"/>
              <a:ext cx="9144001" cy="244437"/>
            </a:xfrm>
            <a:prstGeom prst="rect">
              <a:avLst/>
            </a:prstGeom>
            <a:solidFill>
              <a:srgbClr val="9AD7F0">
                <a:alpha val="49804"/>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4" name="Rectangle 3"/>
            <p:cNvSpPr/>
            <p:nvPr userDrawn="1"/>
          </p:nvSpPr>
          <p:spPr>
            <a:xfrm>
              <a:off x="0" y="914400"/>
              <a:ext cx="9144001" cy="141266"/>
            </a:xfrm>
            <a:prstGeom prst="rect">
              <a:avLst/>
            </a:prstGeom>
            <a:solidFill>
              <a:srgbClr val="27AAE1"/>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5" name="Rectangle 4"/>
            <p:cNvSpPr/>
            <p:nvPr userDrawn="1"/>
          </p:nvSpPr>
          <p:spPr>
            <a:xfrm flipV="1">
              <a:off x="5410201" y="1066776"/>
              <a:ext cx="3733800" cy="192058"/>
            </a:xfrm>
            <a:prstGeom prst="rect">
              <a:avLst/>
            </a:prstGeom>
            <a:solidFill>
              <a:srgbClr val="9AD7F0">
                <a:alpha val="49804"/>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userDrawn="1"/>
          </p:nvSpPr>
          <p:spPr>
            <a:xfrm flipV="1">
              <a:off x="5410201" y="1284230"/>
              <a:ext cx="3733800" cy="9524"/>
            </a:xfrm>
            <a:prstGeom prst="rect">
              <a:avLst/>
            </a:prstGeom>
            <a:solidFill>
              <a:srgbClr val="9AD7F0">
                <a:alpha val="65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userDrawn="1"/>
          </p:nvSpPr>
          <p:spPr>
            <a:xfrm flipV="1">
              <a:off x="5410201" y="1333434"/>
              <a:ext cx="1965325" cy="19047"/>
            </a:xfrm>
            <a:prstGeom prst="rect">
              <a:avLst/>
            </a:prstGeom>
            <a:solidFill>
              <a:srgbClr val="CDE1F7">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useBgFill="1">
          <p:nvSpPr>
            <p:cNvPr id="8" name="Rounded Rectangle 7"/>
            <p:cNvSpPr/>
            <p:nvPr userDrawn="1"/>
          </p:nvSpPr>
          <p:spPr bwMode="white">
            <a:xfrm>
              <a:off x="5410201" y="1142964"/>
              <a:ext cx="3063875" cy="26984"/>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useBgFill="1">
          <p:nvSpPr>
            <p:cNvPr id="9" name="Rounded Rectangle 8"/>
            <p:cNvSpPr/>
            <p:nvPr userDrawn="1"/>
          </p:nvSpPr>
          <p:spPr bwMode="white">
            <a:xfrm>
              <a:off x="7540626" y="1036619"/>
              <a:ext cx="1600200" cy="3650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grpSp>
      <p:grpSp>
        <p:nvGrpSpPr>
          <p:cNvPr id="10" name="Group 6"/>
          <p:cNvGrpSpPr>
            <a:grpSpLocks/>
          </p:cNvGrpSpPr>
          <p:nvPr userDrawn="1"/>
        </p:nvGrpSpPr>
        <p:grpSpPr bwMode="auto">
          <a:xfrm>
            <a:off x="0" y="0"/>
            <a:ext cx="9144000" cy="438150"/>
            <a:chOff x="0" y="914400"/>
            <a:chExt cx="9144001" cy="438081"/>
          </a:xfrm>
        </p:grpSpPr>
        <p:sp>
          <p:nvSpPr>
            <p:cNvPr id="11" name="Rectangle 10"/>
            <p:cNvSpPr/>
            <p:nvPr userDrawn="1"/>
          </p:nvSpPr>
          <p:spPr>
            <a:xfrm>
              <a:off x="0" y="923924"/>
              <a:ext cx="9144001" cy="244437"/>
            </a:xfrm>
            <a:prstGeom prst="rect">
              <a:avLst/>
            </a:prstGeom>
            <a:solidFill>
              <a:srgbClr val="9AD7F0">
                <a:alpha val="49804"/>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userDrawn="1"/>
          </p:nvSpPr>
          <p:spPr>
            <a:xfrm>
              <a:off x="0" y="914400"/>
              <a:ext cx="9144001" cy="141266"/>
            </a:xfrm>
            <a:prstGeom prst="rect">
              <a:avLst/>
            </a:prstGeom>
            <a:solidFill>
              <a:srgbClr val="27AAE1"/>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flipV="1">
              <a:off x="5410201" y="1066776"/>
              <a:ext cx="3733800" cy="192058"/>
            </a:xfrm>
            <a:prstGeom prst="rect">
              <a:avLst/>
            </a:prstGeom>
            <a:solidFill>
              <a:srgbClr val="9AD7F0">
                <a:alpha val="49804"/>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14" name="Rectangle 13"/>
            <p:cNvSpPr/>
            <p:nvPr userDrawn="1"/>
          </p:nvSpPr>
          <p:spPr>
            <a:xfrm flipV="1">
              <a:off x="5410201" y="1284230"/>
              <a:ext cx="3733800" cy="9524"/>
            </a:xfrm>
            <a:prstGeom prst="rect">
              <a:avLst/>
            </a:prstGeom>
            <a:solidFill>
              <a:srgbClr val="9AD7F0">
                <a:alpha val="65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15" name="Rectangle 14"/>
            <p:cNvSpPr/>
            <p:nvPr userDrawn="1"/>
          </p:nvSpPr>
          <p:spPr>
            <a:xfrm flipV="1">
              <a:off x="5410201" y="1333434"/>
              <a:ext cx="1965325" cy="19047"/>
            </a:xfrm>
            <a:prstGeom prst="rect">
              <a:avLst/>
            </a:prstGeom>
            <a:solidFill>
              <a:srgbClr val="CDE1F7">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useBgFill="1">
          <p:nvSpPr>
            <p:cNvPr id="16" name="Rounded Rectangle 15"/>
            <p:cNvSpPr/>
            <p:nvPr userDrawn="1"/>
          </p:nvSpPr>
          <p:spPr bwMode="white">
            <a:xfrm>
              <a:off x="5410201" y="1142964"/>
              <a:ext cx="3063875" cy="26984"/>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useBgFill="1">
          <p:nvSpPr>
            <p:cNvPr id="17" name="Rounded Rectangle 16"/>
            <p:cNvSpPr/>
            <p:nvPr userDrawn="1"/>
          </p:nvSpPr>
          <p:spPr bwMode="white">
            <a:xfrm>
              <a:off x="7540626" y="1036619"/>
              <a:ext cx="1600200" cy="3650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grpSp>
      <p:sp>
        <p:nvSpPr>
          <p:cNvPr id="18" name="Date Placeholder 2"/>
          <p:cNvSpPr>
            <a:spLocks noGrp="1"/>
          </p:cNvSpPr>
          <p:nvPr>
            <p:ph type="dt" sz="half" idx="10"/>
          </p:nvPr>
        </p:nvSpPr>
        <p:spPr>
          <a:xfrm>
            <a:off x="457200" y="6356356"/>
            <a:ext cx="21336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C514CE34-2224-BC4B-BB89-A70641ACA6FF}" type="datetime1">
              <a:rPr lang="en-US">
                <a:solidFill>
                  <a:prstClr val="black">
                    <a:tint val="75000"/>
                  </a:prstClr>
                </a:solidFill>
              </a:rPr>
              <a:pPr>
                <a:defRPr/>
              </a:pPr>
              <a:t>8/7/14</a:t>
            </a:fld>
            <a:endParaRPr lang="en-US">
              <a:solidFill>
                <a:prstClr val="black">
                  <a:tint val="75000"/>
                </a:prstClr>
              </a:solidFill>
            </a:endParaRPr>
          </a:p>
        </p:txBody>
      </p:sp>
      <p:sp>
        <p:nvSpPr>
          <p:cNvPr id="19" name="Footer Placeholder 3"/>
          <p:cNvSpPr>
            <a:spLocks noGrp="1"/>
          </p:cNvSpPr>
          <p:nvPr>
            <p:ph type="ftr" sz="quarter" idx="11"/>
          </p:nvPr>
        </p:nvSpPr>
        <p:spPr>
          <a:xfrm>
            <a:off x="3124200" y="6356356"/>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solidFill>
                <a:prstClr val="black">
                  <a:tint val="75000"/>
                </a:prstClr>
              </a:solidFill>
            </a:endParaRPr>
          </a:p>
        </p:txBody>
      </p:sp>
      <p:sp>
        <p:nvSpPr>
          <p:cNvPr id="20" name="Slide Number Placeholder 4"/>
          <p:cNvSpPr>
            <a:spLocks noGrp="1"/>
          </p:cNvSpPr>
          <p:nvPr>
            <p:ph type="sldNum" sz="quarter" idx="12"/>
          </p:nvPr>
        </p:nvSpPr>
        <p:spPr>
          <a:xfrm>
            <a:off x="6553200" y="6356356"/>
            <a:ext cx="21336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48B41902-8D06-8246-B8FB-001E0B4C9C87}"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120660465"/>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887362009"/>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18" name="Title 1"/>
          <p:cNvSpPr>
            <a:spLocks noGrp="1"/>
          </p:cNvSpPr>
          <p:nvPr>
            <p:ph type="title"/>
          </p:nvPr>
        </p:nvSpPr>
        <p:spPr>
          <a:xfrm>
            <a:off x="127000" y="-25400"/>
            <a:ext cx="8229600" cy="1143000"/>
          </a:xfrm>
        </p:spPr>
        <p:txBody>
          <a:bodyPr/>
          <a:lstStyle>
            <a:lvl1pPr>
              <a:defRPr>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038525459"/>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77724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prstClr val="black">
                  <a:tint val="75000"/>
                </a:prstClr>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prstClr val="black">
                  <a:tint val="75000"/>
                </a:prstClr>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C92C982E-BE64-074F-95D1-B5B6BA38AF03}"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877911515"/>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1"/>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7766FF0-099E-44A1-8492-BAFCCCF1953D}" type="datetimeFigureOut">
              <a:rPr lang="en-US" smtClean="0">
                <a:solidFill>
                  <a:prstClr val="black">
                    <a:tint val="75000"/>
                  </a:prstClr>
                </a:solidFill>
              </a:rPr>
              <a:pPr/>
              <a:t>8/7/14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B6EE282-AA40-49F8-90AF-AE5E82B394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01036720"/>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766FF0-099E-44A1-8492-BAFCCCF1953D}" type="datetimeFigureOut">
              <a:rPr lang="en-US" smtClean="0">
                <a:solidFill>
                  <a:prstClr val="black">
                    <a:tint val="75000"/>
                  </a:prstClr>
                </a:solidFill>
              </a:rPr>
              <a:pPr/>
              <a:t>8/7/14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B6EE282-AA40-49F8-90AF-AE5E82B394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80769563"/>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6"/>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766FF0-099E-44A1-8492-BAFCCCF1953D}" type="datetimeFigureOut">
              <a:rPr lang="en-US" smtClean="0">
                <a:solidFill>
                  <a:prstClr val="black">
                    <a:tint val="75000"/>
                  </a:prstClr>
                </a:solidFill>
              </a:rPr>
              <a:pPr/>
              <a:t>8/7/14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B6EE282-AA40-49F8-90AF-AE5E82B394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41513218"/>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766FF0-099E-44A1-8492-BAFCCCF1953D}" type="datetimeFigureOut">
              <a:rPr lang="en-US" smtClean="0">
                <a:solidFill>
                  <a:prstClr val="black">
                    <a:tint val="75000"/>
                  </a:prstClr>
                </a:solidFill>
              </a:rPr>
              <a:pPr/>
              <a:t>8/7/14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B6EE282-AA40-49F8-90AF-AE5E82B394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80827966"/>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766FF0-099E-44A1-8492-BAFCCCF1953D}" type="datetimeFigureOut">
              <a:rPr lang="en-US" smtClean="0">
                <a:solidFill>
                  <a:prstClr val="black">
                    <a:tint val="75000"/>
                  </a:prstClr>
                </a:solidFill>
              </a:rPr>
              <a:pPr/>
              <a:t>8/7/14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B6EE282-AA40-49F8-90AF-AE5E82B394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6129491"/>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766FF0-099E-44A1-8492-BAFCCCF1953D}" type="datetimeFigureOut">
              <a:rPr lang="en-US" smtClean="0">
                <a:solidFill>
                  <a:prstClr val="black">
                    <a:tint val="75000"/>
                  </a:prstClr>
                </a:solidFill>
              </a:rPr>
              <a:pPr/>
              <a:t>8/7/14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4B6EE282-AA40-49F8-90AF-AE5E82B394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97679181"/>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766FF0-099E-44A1-8492-BAFCCCF1953D}" type="datetimeFigureOut">
              <a:rPr lang="en-US" smtClean="0">
                <a:solidFill>
                  <a:prstClr val="black">
                    <a:tint val="75000"/>
                  </a:prstClr>
                </a:solidFill>
              </a:rPr>
              <a:pPr/>
              <a:t>8/7/14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4B6EE282-AA40-49F8-90AF-AE5E82B394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66791633"/>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766FF0-099E-44A1-8492-BAFCCCF1953D}" type="datetimeFigureOut">
              <a:rPr lang="en-US" smtClean="0">
                <a:solidFill>
                  <a:prstClr val="black">
                    <a:tint val="75000"/>
                  </a:prstClr>
                </a:solidFill>
              </a:rPr>
              <a:pPr/>
              <a:t>8/7/14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4B6EE282-AA40-49F8-90AF-AE5E82B394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23915352"/>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766FF0-099E-44A1-8492-BAFCCCF1953D}" type="datetimeFigureOut">
              <a:rPr lang="en-US" smtClean="0">
                <a:solidFill>
                  <a:prstClr val="black">
                    <a:tint val="75000"/>
                  </a:prstClr>
                </a:solidFill>
              </a:rPr>
              <a:pPr/>
              <a:t>8/7/14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B6EE282-AA40-49F8-90AF-AE5E82B394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51386878"/>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766FF0-099E-44A1-8492-BAFCCCF1953D}" type="datetimeFigureOut">
              <a:rPr lang="en-US" smtClean="0">
                <a:solidFill>
                  <a:prstClr val="black">
                    <a:tint val="75000"/>
                  </a:prstClr>
                </a:solidFill>
              </a:rPr>
              <a:pPr/>
              <a:t>8/7/14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B6EE282-AA40-49F8-90AF-AE5E82B394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37182036"/>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766FF0-099E-44A1-8492-BAFCCCF1953D}" type="datetimeFigureOut">
              <a:rPr lang="en-US" smtClean="0">
                <a:solidFill>
                  <a:prstClr val="black">
                    <a:tint val="75000"/>
                  </a:prstClr>
                </a:solidFill>
              </a:rPr>
              <a:pPr/>
              <a:t>8/7/14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B6EE282-AA40-49F8-90AF-AE5E82B394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5175754"/>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4"/>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4"/>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766FF0-099E-44A1-8492-BAFCCCF1953D}" type="datetimeFigureOut">
              <a:rPr lang="en-US" smtClean="0">
                <a:solidFill>
                  <a:prstClr val="black">
                    <a:tint val="75000"/>
                  </a:prstClr>
                </a:solidFill>
              </a:rPr>
              <a:pPr/>
              <a:t>8/7/14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B6EE282-AA40-49F8-90AF-AE5E82B394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15415556"/>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Clean Content">
    <p:spTree>
      <p:nvGrpSpPr>
        <p:cNvPr id="1" name=""/>
        <p:cNvGrpSpPr/>
        <p:nvPr/>
      </p:nvGrpSpPr>
      <p:grpSpPr>
        <a:xfrm>
          <a:off x="0" y="0"/>
          <a:ext cx="0" cy="0"/>
          <a:chOff x="0" y="0"/>
          <a:chExt cx="0" cy="0"/>
        </a:xfrm>
      </p:grpSpPr>
      <p:grpSp>
        <p:nvGrpSpPr>
          <p:cNvPr id="2" name="Group 6"/>
          <p:cNvGrpSpPr>
            <a:grpSpLocks/>
          </p:cNvGrpSpPr>
          <p:nvPr userDrawn="1"/>
        </p:nvGrpSpPr>
        <p:grpSpPr bwMode="auto">
          <a:xfrm>
            <a:off x="0" y="0"/>
            <a:ext cx="9144000" cy="438150"/>
            <a:chOff x="0" y="914400"/>
            <a:chExt cx="9144001" cy="438081"/>
          </a:xfrm>
        </p:grpSpPr>
        <p:sp>
          <p:nvSpPr>
            <p:cNvPr id="3" name="Rectangle 2"/>
            <p:cNvSpPr/>
            <p:nvPr userDrawn="1"/>
          </p:nvSpPr>
          <p:spPr>
            <a:xfrm>
              <a:off x="0" y="923924"/>
              <a:ext cx="9144001" cy="244437"/>
            </a:xfrm>
            <a:prstGeom prst="rect">
              <a:avLst/>
            </a:prstGeom>
            <a:solidFill>
              <a:srgbClr val="9AD7F0">
                <a:alpha val="49804"/>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4" name="Rectangle 3"/>
            <p:cNvSpPr/>
            <p:nvPr userDrawn="1"/>
          </p:nvSpPr>
          <p:spPr>
            <a:xfrm>
              <a:off x="0" y="914400"/>
              <a:ext cx="9144001" cy="141266"/>
            </a:xfrm>
            <a:prstGeom prst="rect">
              <a:avLst/>
            </a:prstGeom>
            <a:solidFill>
              <a:srgbClr val="27AAE1"/>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5" name="Rectangle 4"/>
            <p:cNvSpPr/>
            <p:nvPr userDrawn="1"/>
          </p:nvSpPr>
          <p:spPr>
            <a:xfrm flipV="1">
              <a:off x="5410201" y="1066776"/>
              <a:ext cx="3733800" cy="192058"/>
            </a:xfrm>
            <a:prstGeom prst="rect">
              <a:avLst/>
            </a:prstGeom>
            <a:solidFill>
              <a:srgbClr val="9AD7F0">
                <a:alpha val="49804"/>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userDrawn="1"/>
          </p:nvSpPr>
          <p:spPr>
            <a:xfrm flipV="1">
              <a:off x="5410201" y="1284230"/>
              <a:ext cx="3733800" cy="9524"/>
            </a:xfrm>
            <a:prstGeom prst="rect">
              <a:avLst/>
            </a:prstGeom>
            <a:solidFill>
              <a:srgbClr val="9AD7F0">
                <a:alpha val="65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userDrawn="1"/>
          </p:nvSpPr>
          <p:spPr>
            <a:xfrm flipV="1">
              <a:off x="5410201" y="1333434"/>
              <a:ext cx="1965325" cy="19047"/>
            </a:xfrm>
            <a:prstGeom prst="rect">
              <a:avLst/>
            </a:prstGeom>
            <a:solidFill>
              <a:srgbClr val="CDE1F7">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useBgFill="1">
          <p:nvSpPr>
            <p:cNvPr id="8" name="Rounded Rectangle 7"/>
            <p:cNvSpPr/>
            <p:nvPr userDrawn="1"/>
          </p:nvSpPr>
          <p:spPr bwMode="white">
            <a:xfrm>
              <a:off x="5410201" y="1142964"/>
              <a:ext cx="3063875" cy="26984"/>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useBgFill="1">
          <p:nvSpPr>
            <p:cNvPr id="9" name="Rounded Rectangle 8"/>
            <p:cNvSpPr/>
            <p:nvPr userDrawn="1"/>
          </p:nvSpPr>
          <p:spPr bwMode="white">
            <a:xfrm>
              <a:off x="7540626" y="1036619"/>
              <a:ext cx="1600200" cy="3650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grpSp>
      <p:sp>
        <p:nvSpPr>
          <p:cNvPr id="10" name="Date Placeholder 2"/>
          <p:cNvSpPr>
            <a:spLocks noGrp="1"/>
          </p:cNvSpPr>
          <p:nvPr>
            <p:ph type="dt" sz="half" idx="10"/>
          </p:nvPr>
        </p:nvSpPr>
        <p:spPr>
          <a:xfrm>
            <a:off x="457200" y="6356356"/>
            <a:ext cx="21336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8F2E02F2-57B7-BA48-AB5C-B34977D75AB6}" type="datetime1">
              <a:rPr lang="en-US">
                <a:solidFill>
                  <a:prstClr val="black">
                    <a:tint val="75000"/>
                  </a:prstClr>
                </a:solidFill>
              </a:rPr>
              <a:pPr>
                <a:defRPr/>
              </a:pPr>
              <a:t>8/7/14</a:t>
            </a:fld>
            <a:endParaRPr lang="en-US">
              <a:solidFill>
                <a:prstClr val="black">
                  <a:tint val="75000"/>
                </a:prstClr>
              </a:solidFill>
            </a:endParaRPr>
          </a:p>
        </p:txBody>
      </p:sp>
      <p:sp>
        <p:nvSpPr>
          <p:cNvPr id="11" name="Footer Placeholder 3"/>
          <p:cNvSpPr>
            <a:spLocks noGrp="1"/>
          </p:cNvSpPr>
          <p:nvPr>
            <p:ph type="ftr" sz="quarter" idx="11"/>
          </p:nvPr>
        </p:nvSpPr>
        <p:spPr>
          <a:xfrm>
            <a:off x="3124200" y="6356356"/>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solidFill>
                <a:prstClr val="black">
                  <a:tint val="75000"/>
                </a:prstClr>
              </a:solidFill>
            </a:endParaRPr>
          </a:p>
        </p:txBody>
      </p:sp>
      <p:sp>
        <p:nvSpPr>
          <p:cNvPr id="12" name="Slide Number Placeholder 4"/>
          <p:cNvSpPr>
            <a:spLocks noGrp="1"/>
          </p:cNvSpPr>
          <p:nvPr>
            <p:ph type="sldNum" sz="quarter" idx="12"/>
          </p:nvPr>
        </p:nvSpPr>
        <p:spPr>
          <a:xfrm>
            <a:off x="6553200" y="6356356"/>
            <a:ext cx="21336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258C31B5-50A4-A340-BF63-29DBE166CBD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737896632"/>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Clean Content">
    <p:spTree>
      <p:nvGrpSpPr>
        <p:cNvPr id="1" name=""/>
        <p:cNvGrpSpPr/>
        <p:nvPr/>
      </p:nvGrpSpPr>
      <p:grpSpPr>
        <a:xfrm>
          <a:off x="0" y="0"/>
          <a:ext cx="0" cy="0"/>
          <a:chOff x="0" y="0"/>
          <a:chExt cx="0" cy="0"/>
        </a:xfrm>
      </p:grpSpPr>
      <p:grpSp>
        <p:nvGrpSpPr>
          <p:cNvPr id="2" name="Group 6"/>
          <p:cNvGrpSpPr>
            <a:grpSpLocks/>
          </p:cNvGrpSpPr>
          <p:nvPr/>
        </p:nvGrpSpPr>
        <p:grpSpPr bwMode="auto">
          <a:xfrm>
            <a:off x="0" y="0"/>
            <a:ext cx="9144000" cy="438150"/>
            <a:chOff x="0" y="914400"/>
            <a:chExt cx="9144001" cy="438081"/>
          </a:xfrm>
        </p:grpSpPr>
        <p:sp>
          <p:nvSpPr>
            <p:cNvPr id="3" name="Rectangle 2"/>
            <p:cNvSpPr/>
            <p:nvPr userDrawn="1"/>
          </p:nvSpPr>
          <p:spPr>
            <a:xfrm>
              <a:off x="0" y="923924"/>
              <a:ext cx="9144001" cy="244437"/>
            </a:xfrm>
            <a:prstGeom prst="rect">
              <a:avLst/>
            </a:prstGeom>
            <a:solidFill>
              <a:srgbClr val="9AD7F0">
                <a:alpha val="49804"/>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4" name="Rectangle 3"/>
            <p:cNvSpPr/>
            <p:nvPr userDrawn="1"/>
          </p:nvSpPr>
          <p:spPr>
            <a:xfrm>
              <a:off x="0" y="914400"/>
              <a:ext cx="9144001" cy="141266"/>
            </a:xfrm>
            <a:prstGeom prst="rect">
              <a:avLst/>
            </a:prstGeom>
            <a:solidFill>
              <a:srgbClr val="27AAE1"/>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5" name="Rectangle 4"/>
            <p:cNvSpPr/>
            <p:nvPr userDrawn="1"/>
          </p:nvSpPr>
          <p:spPr>
            <a:xfrm flipV="1">
              <a:off x="5410201" y="1066776"/>
              <a:ext cx="3733800" cy="192058"/>
            </a:xfrm>
            <a:prstGeom prst="rect">
              <a:avLst/>
            </a:prstGeom>
            <a:solidFill>
              <a:srgbClr val="9AD7F0">
                <a:alpha val="49804"/>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userDrawn="1"/>
          </p:nvSpPr>
          <p:spPr>
            <a:xfrm flipV="1">
              <a:off x="5410201" y="1284230"/>
              <a:ext cx="3733800" cy="9524"/>
            </a:xfrm>
            <a:prstGeom prst="rect">
              <a:avLst/>
            </a:prstGeom>
            <a:solidFill>
              <a:srgbClr val="9AD7F0">
                <a:alpha val="65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userDrawn="1"/>
          </p:nvSpPr>
          <p:spPr>
            <a:xfrm flipV="1">
              <a:off x="5410201" y="1333434"/>
              <a:ext cx="1965325" cy="19047"/>
            </a:xfrm>
            <a:prstGeom prst="rect">
              <a:avLst/>
            </a:prstGeom>
            <a:solidFill>
              <a:srgbClr val="CDE1F7">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useBgFill="1">
          <p:nvSpPr>
            <p:cNvPr id="8" name="Rounded Rectangle 7"/>
            <p:cNvSpPr/>
            <p:nvPr userDrawn="1"/>
          </p:nvSpPr>
          <p:spPr bwMode="white">
            <a:xfrm>
              <a:off x="5410201" y="1142964"/>
              <a:ext cx="3063875" cy="26984"/>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useBgFill="1">
          <p:nvSpPr>
            <p:cNvPr id="9" name="Rounded Rectangle 8"/>
            <p:cNvSpPr/>
            <p:nvPr userDrawn="1"/>
          </p:nvSpPr>
          <p:spPr bwMode="white">
            <a:xfrm>
              <a:off x="7540626" y="1036619"/>
              <a:ext cx="1600200" cy="3650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grpSp>
      <p:grpSp>
        <p:nvGrpSpPr>
          <p:cNvPr id="10" name="Group 6"/>
          <p:cNvGrpSpPr>
            <a:grpSpLocks/>
          </p:cNvGrpSpPr>
          <p:nvPr userDrawn="1"/>
        </p:nvGrpSpPr>
        <p:grpSpPr bwMode="auto">
          <a:xfrm>
            <a:off x="0" y="0"/>
            <a:ext cx="9144000" cy="438150"/>
            <a:chOff x="0" y="914400"/>
            <a:chExt cx="9144001" cy="438081"/>
          </a:xfrm>
        </p:grpSpPr>
        <p:sp>
          <p:nvSpPr>
            <p:cNvPr id="11" name="Rectangle 10"/>
            <p:cNvSpPr/>
            <p:nvPr userDrawn="1"/>
          </p:nvSpPr>
          <p:spPr>
            <a:xfrm>
              <a:off x="0" y="923924"/>
              <a:ext cx="9144001" cy="244437"/>
            </a:xfrm>
            <a:prstGeom prst="rect">
              <a:avLst/>
            </a:prstGeom>
            <a:solidFill>
              <a:srgbClr val="9AD7F0">
                <a:alpha val="49804"/>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userDrawn="1"/>
          </p:nvSpPr>
          <p:spPr>
            <a:xfrm>
              <a:off x="0" y="914400"/>
              <a:ext cx="9144001" cy="141266"/>
            </a:xfrm>
            <a:prstGeom prst="rect">
              <a:avLst/>
            </a:prstGeom>
            <a:solidFill>
              <a:srgbClr val="27AAE1"/>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flipV="1">
              <a:off x="5410201" y="1066776"/>
              <a:ext cx="3733800" cy="192058"/>
            </a:xfrm>
            <a:prstGeom prst="rect">
              <a:avLst/>
            </a:prstGeom>
            <a:solidFill>
              <a:srgbClr val="9AD7F0">
                <a:alpha val="49804"/>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14" name="Rectangle 13"/>
            <p:cNvSpPr/>
            <p:nvPr userDrawn="1"/>
          </p:nvSpPr>
          <p:spPr>
            <a:xfrm flipV="1">
              <a:off x="5410201" y="1284230"/>
              <a:ext cx="3733800" cy="9524"/>
            </a:xfrm>
            <a:prstGeom prst="rect">
              <a:avLst/>
            </a:prstGeom>
            <a:solidFill>
              <a:srgbClr val="9AD7F0">
                <a:alpha val="65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15" name="Rectangle 14"/>
            <p:cNvSpPr/>
            <p:nvPr userDrawn="1"/>
          </p:nvSpPr>
          <p:spPr>
            <a:xfrm flipV="1">
              <a:off x="5410201" y="1333434"/>
              <a:ext cx="1965325" cy="19047"/>
            </a:xfrm>
            <a:prstGeom prst="rect">
              <a:avLst/>
            </a:prstGeom>
            <a:solidFill>
              <a:srgbClr val="CDE1F7">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useBgFill="1">
          <p:nvSpPr>
            <p:cNvPr id="16" name="Rounded Rectangle 15"/>
            <p:cNvSpPr/>
            <p:nvPr userDrawn="1"/>
          </p:nvSpPr>
          <p:spPr bwMode="white">
            <a:xfrm>
              <a:off x="5410201" y="1142964"/>
              <a:ext cx="3063875" cy="26984"/>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useBgFill="1">
          <p:nvSpPr>
            <p:cNvPr id="17" name="Rounded Rectangle 16"/>
            <p:cNvSpPr/>
            <p:nvPr userDrawn="1"/>
          </p:nvSpPr>
          <p:spPr bwMode="white">
            <a:xfrm>
              <a:off x="7540626" y="1036619"/>
              <a:ext cx="1600200" cy="3650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grpSp>
      <p:sp>
        <p:nvSpPr>
          <p:cNvPr id="18" name="Date Placeholder 2"/>
          <p:cNvSpPr>
            <a:spLocks noGrp="1"/>
          </p:cNvSpPr>
          <p:nvPr>
            <p:ph type="dt" sz="half" idx="10"/>
          </p:nvPr>
        </p:nvSpPr>
        <p:spPr>
          <a:xfrm>
            <a:off x="457200" y="6356356"/>
            <a:ext cx="21336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C514CE34-2224-BC4B-BB89-A70641ACA6FF}" type="datetime1">
              <a:rPr lang="en-US">
                <a:solidFill>
                  <a:prstClr val="black">
                    <a:tint val="75000"/>
                  </a:prstClr>
                </a:solidFill>
              </a:rPr>
              <a:pPr>
                <a:defRPr/>
              </a:pPr>
              <a:t>8/7/14</a:t>
            </a:fld>
            <a:endParaRPr lang="en-US">
              <a:solidFill>
                <a:prstClr val="black">
                  <a:tint val="75000"/>
                </a:prstClr>
              </a:solidFill>
            </a:endParaRPr>
          </a:p>
        </p:txBody>
      </p:sp>
      <p:sp>
        <p:nvSpPr>
          <p:cNvPr id="19" name="Footer Placeholder 3"/>
          <p:cNvSpPr>
            <a:spLocks noGrp="1"/>
          </p:cNvSpPr>
          <p:nvPr>
            <p:ph type="ftr" sz="quarter" idx="11"/>
          </p:nvPr>
        </p:nvSpPr>
        <p:spPr>
          <a:xfrm>
            <a:off x="3124200" y="6356356"/>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solidFill>
                <a:prstClr val="black">
                  <a:tint val="75000"/>
                </a:prstClr>
              </a:solidFill>
            </a:endParaRPr>
          </a:p>
        </p:txBody>
      </p:sp>
      <p:sp>
        <p:nvSpPr>
          <p:cNvPr id="20" name="Slide Number Placeholder 4"/>
          <p:cNvSpPr>
            <a:spLocks noGrp="1"/>
          </p:cNvSpPr>
          <p:nvPr>
            <p:ph type="sldNum" sz="quarter" idx="12"/>
          </p:nvPr>
        </p:nvSpPr>
        <p:spPr>
          <a:xfrm>
            <a:off x="6553200" y="6356356"/>
            <a:ext cx="21336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48B41902-8D06-8246-B8FB-001E0B4C9C87}"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082458645"/>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6"/>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766FF0-099E-44A1-8492-BAFCCCF1953D}" type="datetimeFigureOut">
              <a:rPr lang="en-US" smtClean="0">
                <a:solidFill>
                  <a:prstClr val="black">
                    <a:tint val="75000"/>
                  </a:prstClr>
                </a:solidFill>
              </a:rPr>
              <a:pPr/>
              <a:t>8/7/14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B6EE282-AA40-49F8-90AF-AE5E82B394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33760010"/>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903941419"/>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18" name="Title 1"/>
          <p:cNvSpPr>
            <a:spLocks noGrp="1"/>
          </p:cNvSpPr>
          <p:nvPr>
            <p:ph type="title"/>
          </p:nvPr>
        </p:nvSpPr>
        <p:spPr>
          <a:xfrm>
            <a:off x="127000" y="-25400"/>
            <a:ext cx="8229600" cy="1143000"/>
          </a:xfrm>
        </p:spPr>
        <p:txBody>
          <a:bodyPr/>
          <a:lstStyle>
            <a:lvl1pPr>
              <a:defRPr>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499018408"/>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77724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prstClr val="black">
                  <a:tint val="75000"/>
                </a:prstClr>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prstClr val="black">
                  <a:tint val="75000"/>
                </a:prstClr>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C92C982E-BE64-074F-95D1-B5B6BA38AF03}"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4145664848"/>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1"/>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7766FF0-099E-44A1-8492-BAFCCCF1953D}" type="datetimeFigureOut">
              <a:rPr lang="en-US" smtClean="0">
                <a:solidFill>
                  <a:prstClr val="black">
                    <a:tint val="75000"/>
                  </a:prstClr>
                </a:solidFill>
              </a:rPr>
              <a:pPr/>
              <a:t>8/7/14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B6EE282-AA40-49F8-90AF-AE5E82B394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22298233"/>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766FF0-099E-44A1-8492-BAFCCCF1953D}" type="datetimeFigureOut">
              <a:rPr lang="en-US" smtClean="0">
                <a:solidFill>
                  <a:prstClr val="black">
                    <a:tint val="75000"/>
                  </a:prstClr>
                </a:solidFill>
              </a:rPr>
              <a:pPr/>
              <a:t>8/7/14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B6EE282-AA40-49F8-90AF-AE5E82B394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72207211"/>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6"/>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766FF0-099E-44A1-8492-BAFCCCF1953D}" type="datetimeFigureOut">
              <a:rPr lang="en-US" smtClean="0">
                <a:solidFill>
                  <a:prstClr val="black">
                    <a:tint val="75000"/>
                  </a:prstClr>
                </a:solidFill>
              </a:rPr>
              <a:pPr/>
              <a:t>8/7/14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B6EE282-AA40-49F8-90AF-AE5E82B394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39101609"/>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766FF0-099E-44A1-8492-BAFCCCF1953D}" type="datetimeFigureOut">
              <a:rPr lang="en-US" smtClean="0">
                <a:solidFill>
                  <a:prstClr val="black">
                    <a:tint val="75000"/>
                  </a:prstClr>
                </a:solidFill>
              </a:rPr>
              <a:pPr/>
              <a:t>8/7/14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B6EE282-AA40-49F8-90AF-AE5E82B394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31804394"/>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766FF0-099E-44A1-8492-BAFCCCF1953D}" type="datetimeFigureOut">
              <a:rPr lang="en-US" smtClean="0">
                <a:solidFill>
                  <a:prstClr val="black">
                    <a:tint val="75000"/>
                  </a:prstClr>
                </a:solidFill>
              </a:rPr>
              <a:pPr/>
              <a:t>8/7/14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4B6EE282-AA40-49F8-90AF-AE5E82B394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22095398"/>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766FF0-099E-44A1-8492-BAFCCCF1953D}" type="datetimeFigureOut">
              <a:rPr lang="en-US" smtClean="0">
                <a:solidFill>
                  <a:prstClr val="black">
                    <a:tint val="75000"/>
                  </a:prstClr>
                </a:solidFill>
              </a:rPr>
              <a:pPr/>
              <a:t>8/7/14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4B6EE282-AA40-49F8-90AF-AE5E82B394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85515970"/>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766FF0-099E-44A1-8492-BAFCCCF1953D}" type="datetimeFigureOut">
              <a:rPr lang="en-US" smtClean="0">
                <a:solidFill>
                  <a:prstClr val="black">
                    <a:tint val="75000"/>
                  </a:prstClr>
                </a:solidFill>
              </a:rPr>
              <a:pPr/>
              <a:t>8/7/14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4B6EE282-AA40-49F8-90AF-AE5E82B394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1656143"/>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766FF0-099E-44A1-8492-BAFCCCF1953D}" type="datetimeFigureOut">
              <a:rPr lang="en-US" smtClean="0">
                <a:solidFill>
                  <a:prstClr val="black">
                    <a:tint val="75000"/>
                  </a:prstClr>
                </a:solidFill>
              </a:rPr>
              <a:pPr/>
              <a:t>8/7/14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B6EE282-AA40-49F8-90AF-AE5E82B394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28637854"/>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766FF0-099E-44A1-8492-BAFCCCF1953D}" type="datetimeFigureOut">
              <a:rPr lang="en-US" smtClean="0">
                <a:solidFill>
                  <a:prstClr val="black">
                    <a:tint val="75000"/>
                  </a:prstClr>
                </a:solidFill>
              </a:rPr>
              <a:pPr/>
              <a:t>8/7/14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B6EE282-AA40-49F8-90AF-AE5E82B394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9641827"/>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766FF0-099E-44A1-8492-BAFCCCF1953D}" type="datetimeFigureOut">
              <a:rPr lang="en-US" smtClean="0">
                <a:solidFill>
                  <a:prstClr val="black">
                    <a:tint val="75000"/>
                  </a:prstClr>
                </a:solidFill>
              </a:rPr>
              <a:pPr/>
              <a:t>8/7/14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B6EE282-AA40-49F8-90AF-AE5E82B394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33534960"/>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766FF0-099E-44A1-8492-BAFCCCF1953D}" type="datetimeFigureOut">
              <a:rPr lang="en-US" smtClean="0">
                <a:solidFill>
                  <a:prstClr val="black">
                    <a:tint val="75000"/>
                  </a:prstClr>
                </a:solidFill>
              </a:rPr>
              <a:pPr/>
              <a:t>8/7/14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B6EE282-AA40-49F8-90AF-AE5E82B394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4345526"/>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4"/>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4"/>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766FF0-099E-44A1-8492-BAFCCCF1953D}" type="datetimeFigureOut">
              <a:rPr lang="en-US" smtClean="0">
                <a:solidFill>
                  <a:prstClr val="black">
                    <a:tint val="75000"/>
                  </a:prstClr>
                </a:solidFill>
              </a:rPr>
              <a:pPr/>
              <a:t>8/7/14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B6EE282-AA40-49F8-90AF-AE5E82B394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59385350"/>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Clean Content">
    <p:spTree>
      <p:nvGrpSpPr>
        <p:cNvPr id="1" name=""/>
        <p:cNvGrpSpPr/>
        <p:nvPr/>
      </p:nvGrpSpPr>
      <p:grpSpPr>
        <a:xfrm>
          <a:off x="0" y="0"/>
          <a:ext cx="0" cy="0"/>
          <a:chOff x="0" y="0"/>
          <a:chExt cx="0" cy="0"/>
        </a:xfrm>
      </p:grpSpPr>
      <p:grpSp>
        <p:nvGrpSpPr>
          <p:cNvPr id="2" name="Group 6"/>
          <p:cNvGrpSpPr>
            <a:grpSpLocks/>
          </p:cNvGrpSpPr>
          <p:nvPr userDrawn="1"/>
        </p:nvGrpSpPr>
        <p:grpSpPr bwMode="auto">
          <a:xfrm>
            <a:off x="0" y="0"/>
            <a:ext cx="9144000" cy="438150"/>
            <a:chOff x="0" y="914400"/>
            <a:chExt cx="9144001" cy="438081"/>
          </a:xfrm>
        </p:grpSpPr>
        <p:sp>
          <p:nvSpPr>
            <p:cNvPr id="3" name="Rectangle 2"/>
            <p:cNvSpPr/>
            <p:nvPr userDrawn="1"/>
          </p:nvSpPr>
          <p:spPr>
            <a:xfrm>
              <a:off x="0" y="923924"/>
              <a:ext cx="9144001" cy="244437"/>
            </a:xfrm>
            <a:prstGeom prst="rect">
              <a:avLst/>
            </a:prstGeom>
            <a:solidFill>
              <a:srgbClr val="9AD7F0">
                <a:alpha val="49804"/>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4" name="Rectangle 3"/>
            <p:cNvSpPr/>
            <p:nvPr userDrawn="1"/>
          </p:nvSpPr>
          <p:spPr>
            <a:xfrm>
              <a:off x="0" y="914400"/>
              <a:ext cx="9144001" cy="141266"/>
            </a:xfrm>
            <a:prstGeom prst="rect">
              <a:avLst/>
            </a:prstGeom>
            <a:solidFill>
              <a:srgbClr val="27AAE1"/>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5" name="Rectangle 4"/>
            <p:cNvSpPr/>
            <p:nvPr userDrawn="1"/>
          </p:nvSpPr>
          <p:spPr>
            <a:xfrm flipV="1">
              <a:off x="5410201" y="1066776"/>
              <a:ext cx="3733800" cy="192058"/>
            </a:xfrm>
            <a:prstGeom prst="rect">
              <a:avLst/>
            </a:prstGeom>
            <a:solidFill>
              <a:srgbClr val="9AD7F0">
                <a:alpha val="49804"/>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userDrawn="1"/>
          </p:nvSpPr>
          <p:spPr>
            <a:xfrm flipV="1">
              <a:off x="5410201" y="1284230"/>
              <a:ext cx="3733800" cy="9524"/>
            </a:xfrm>
            <a:prstGeom prst="rect">
              <a:avLst/>
            </a:prstGeom>
            <a:solidFill>
              <a:srgbClr val="9AD7F0">
                <a:alpha val="65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userDrawn="1"/>
          </p:nvSpPr>
          <p:spPr>
            <a:xfrm flipV="1">
              <a:off x="5410201" y="1333434"/>
              <a:ext cx="1965325" cy="19047"/>
            </a:xfrm>
            <a:prstGeom prst="rect">
              <a:avLst/>
            </a:prstGeom>
            <a:solidFill>
              <a:srgbClr val="CDE1F7">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useBgFill="1">
          <p:nvSpPr>
            <p:cNvPr id="8" name="Rounded Rectangle 7"/>
            <p:cNvSpPr/>
            <p:nvPr userDrawn="1"/>
          </p:nvSpPr>
          <p:spPr bwMode="white">
            <a:xfrm>
              <a:off x="5410201" y="1142964"/>
              <a:ext cx="3063875" cy="26984"/>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useBgFill="1">
          <p:nvSpPr>
            <p:cNvPr id="9" name="Rounded Rectangle 8"/>
            <p:cNvSpPr/>
            <p:nvPr userDrawn="1"/>
          </p:nvSpPr>
          <p:spPr bwMode="white">
            <a:xfrm>
              <a:off x="7540626" y="1036619"/>
              <a:ext cx="1600200" cy="3650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grpSp>
      <p:sp>
        <p:nvSpPr>
          <p:cNvPr id="10" name="Date Placeholder 2"/>
          <p:cNvSpPr>
            <a:spLocks noGrp="1"/>
          </p:cNvSpPr>
          <p:nvPr>
            <p:ph type="dt" sz="half" idx="10"/>
          </p:nvPr>
        </p:nvSpPr>
        <p:spPr>
          <a:xfrm>
            <a:off x="457200" y="6356356"/>
            <a:ext cx="21336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8F2E02F2-57B7-BA48-AB5C-B34977D75AB6}" type="datetime1">
              <a:rPr lang="en-US">
                <a:solidFill>
                  <a:prstClr val="black">
                    <a:tint val="75000"/>
                  </a:prstClr>
                </a:solidFill>
              </a:rPr>
              <a:pPr>
                <a:defRPr/>
              </a:pPr>
              <a:t>8/7/14</a:t>
            </a:fld>
            <a:endParaRPr lang="en-US">
              <a:solidFill>
                <a:prstClr val="black">
                  <a:tint val="75000"/>
                </a:prstClr>
              </a:solidFill>
            </a:endParaRPr>
          </a:p>
        </p:txBody>
      </p:sp>
      <p:sp>
        <p:nvSpPr>
          <p:cNvPr id="11" name="Footer Placeholder 3"/>
          <p:cNvSpPr>
            <a:spLocks noGrp="1"/>
          </p:cNvSpPr>
          <p:nvPr>
            <p:ph type="ftr" sz="quarter" idx="11"/>
          </p:nvPr>
        </p:nvSpPr>
        <p:spPr>
          <a:xfrm>
            <a:off x="3124200" y="6356356"/>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solidFill>
                <a:prstClr val="black">
                  <a:tint val="75000"/>
                </a:prstClr>
              </a:solidFill>
            </a:endParaRPr>
          </a:p>
        </p:txBody>
      </p:sp>
      <p:sp>
        <p:nvSpPr>
          <p:cNvPr id="12" name="Slide Number Placeholder 4"/>
          <p:cNvSpPr>
            <a:spLocks noGrp="1"/>
          </p:cNvSpPr>
          <p:nvPr>
            <p:ph type="sldNum" sz="quarter" idx="12"/>
          </p:nvPr>
        </p:nvSpPr>
        <p:spPr>
          <a:xfrm>
            <a:off x="6553200" y="6356356"/>
            <a:ext cx="21336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258C31B5-50A4-A340-BF63-29DBE166CBD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716284701"/>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Clean Content">
    <p:spTree>
      <p:nvGrpSpPr>
        <p:cNvPr id="1" name=""/>
        <p:cNvGrpSpPr/>
        <p:nvPr/>
      </p:nvGrpSpPr>
      <p:grpSpPr>
        <a:xfrm>
          <a:off x="0" y="0"/>
          <a:ext cx="0" cy="0"/>
          <a:chOff x="0" y="0"/>
          <a:chExt cx="0" cy="0"/>
        </a:xfrm>
      </p:grpSpPr>
      <p:grpSp>
        <p:nvGrpSpPr>
          <p:cNvPr id="2" name="Group 6"/>
          <p:cNvGrpSpPr>
            <a:grpSpLocks/>
          </p:cNvGrpSpPr>
          <p:nvPr/>
        </p:nvGrpSpPr>
        <p:grpSpPr bwMode="auto">
          <a:xfrm>
            <a:off x="0" y="0"/>
            <a:ext cx="9144000" cy="438150"/>
            <a:chOff x="0" y="914400"/>
            <a:chExt cx="9144001" cy="438081"/>
          </a:xfrm>
        </p:grpSpPr>
        <p:sp>
          <p:nvSpPr>
            <p:cNvPr id="3" name="Rectangle 2"/>
            <p:cNvSpPr/>
            <p:nvPr userDrawn="1"/>
          </p:nvSpPr>
          <p:spPr>
            <a:xfrm>
              <a:off x="0" y="923924"/>
              <a:ext cx="9144001" cy="244437"/>
            </a:xfrm>
            <a:prstGeom prst="rect">
              <a:avLst/>
            </a:prstGeom>
            <a:solidFill>
              <a:srgbClr val="9AD7F0">
                <a:alpha val="49804"/>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4" name="Rectangle 3"/>
            <p:cNvSpPr/>
            <p:nvPr userDrawn="1"/>
          </p:nvSpPr>
          <p:spPr>
            <a:xfrm>
              <a:off x="0" y="914400"/>
              <a:ext cx="9144001" cy="141266"/>
            </a:xfrm>
            <a:prstGeom prst="rect">
              <a:avLst/>
            </a:prstGeom>
            <a:solidFill>
              <a:srgbClr val="27AAE1"/>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5" name="Rectangle 4"/>
            <p:cNvSpPr/>
            <p:nvPr userDrawn="1"/>
          </p:nvSpPr>
          <p:spPr>
            <a:xfrm flipV="1">
              <a:off x="5410201" y="1066776"/>
              <a:ext cx="3733800" cy="192058"/>
            </a:xfrm>
            <a:prstGeom prst="rect">
              <a:avLst/>
            </a:prstGeom>
            <a:solidFill>
              <a:srgbClr val="9AD7F0">
                <a:alpha val="49804"/>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userDrawn="1"/>
          </p:nvSpPr>
          <p:spPr>
            <a:xfrm flipV="1">
              <a:off x="5410201" y="1284230"/>
              <a:ext cx="3733800" cy="9524"/>
            </a:xfrm>
            <a:prstGeom prst="rect">
              <a:avLst/>
            </a:prstGeom>
            <a:solidFill>
              <a:srgbClr val="9AD7F0">
                <a:alpha val="65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userDrawn="1"/>
          </p:nvSpPr>
          <p:spPr>
            <a:xfrm flipV="1">
              <a:off x="5410201" y="1333434"/>
              <a:ext cx="1965325" cy="19047"/>
            </a:xfrm>
            <a:prstGeom prst="rect">
              <a:avLst/>
            </a:prstGeom>
            <a:solidFill>
              <a:srgbClr val="CDE1F7">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useBgFill="1">
          <p:nvSpPr>
            <p:cNvPr id="8" name="Rounded Rectangle 7"/>
            <p:cNvSpPr/>
            <p:nvPr userDrawn="1"/>
          </p:nvSpPr>
          <p:spPr bwMode="white">
            <a:xfrm>
              <a:off x="5410201" y="1142964"/>
              <a:ext cx="3063875" cy="26984"/>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useBgFill="1">
          <p:nvSpPr>
            <p:cNvPr id="9" name="Rounded Rectangle 8"/>
            <p:cNvSpPr/>
            <p:nvPr userDrawn="1"/>
          </p:nvSpPr>
          <p:spPr bwMode="white">
            <a:xfrm>
              <a:off x="7540626" y="1036619"/>
              <a:ext cx="1600200" cy="3650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grpSp>
      <p:grpSp>
        <p:nvGrpSpPr>
          <p:cNvPr id="10" name="Group 6"/>
          <p:cNvGrpSpPr>
            <a:grpSpLocks/>
          </p:cNvGrpSpPr>
          <p:nvPr userDrawn="1"/>
        </p:nvGrpSpPr>
        <p:grpSpPr bwMode="auto">
          <a:xfrm>
            <a:off x="0" y="0"/>
            <a:ext cx="9144000" cy="438150"/>
            <a:chOff x="0" y="914400"/>
            <a:chExt cx="9144001" cy="438081"/>
          </a:xfrm>
        </p:grpSpPr>
        <p:sp>
          <p:nvSpPr>
            <p:cNvPr id="11" name="Rectangle 10"/>
            <p:cNvSpPr/>
            <p:nvPr userDrawn="1"/>
          </p:nvSpPr>
          <p:spPr>
            <a:xfrm>
              <a:off x="0" y="923924"/>
              <a:ext cx="9144001" cy="244437"/>
            </a:xfrm>
            <a:prstGeom prst="rect">
              <a:avLst/>
            </a:prstGeom>
            <a:solidFill>
              <a:srgbClr val="9AD7F0">
                <a:alpha val="49804"/>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userDrawn="1"/>
          </p:nvSpPr>
          <p:spPr>
            <a:xfrm>
              <a:off x="0" y="914400"/>
              <a:ext cx="9144001" cy="141266"/>
            </a:xfrm>
            <a:prstGeom prst="rect">
              <a:avLst/>
            </a:prstGeom>
            <a:solidFill>
              <a:srgbClr val="27AAE1"/>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flipV="1">
              <a:off x="5410201" y="1066776"/>
              <a:ext cx="3733800" cy="192058"/>
            </a:xfrm>
            <a:prstGeom prst="rect">
              <a:avLst/>
            </a:prstGeom>
            <a:solidFill>
              <a:srgbClr val="9AD7F0">
                <a:alpha val="49804"/>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14" name="Rectangle 13"/>
            <p:cNvSpPr/>
            <p:nvPr userDrawn="1"/>
          </p:nvSpPr>
          <p:spPr>
            <a:xfrm flipV="1">
              <a:off x="5410201" y="1284230"/>
              <a:ext cx="3733800" cy="9524"/>
            </a:xfrm>
            <a:prstGeom prst="rect">
              <a:avLst/>
            </a:prstGeom>
            <a:solidFill>
              <a:srgbClr val="9AD7F0">
                <a:alpha val="65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15" name="Rectangle 14"/>
            <p:cNvSpPr/>
            <p:nvPr userDrawn="1"/>
          </p:nvSpPr>
          <p:spPr>
            <a:xfrm flipV="1">
              <a:off x="5410201" y="1333434"/>
              <a:ext cx="1965325" cy="19047"/>
            </a:xfrm>
            <a:prstGeom prst="rect">
              <a:avLst/>
            </a:prstGeom>
            <a:solidFill>
              <a:srgbClr val="CDE1F7">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useBgFill="1">
          <p:nvSpPr>
            <p:cNvPr id="16" name="Rounded Rectangle 15"/>
            <p:cNvSpPr/>
            <p:nvPr userDrawn="1"/>
          </p:nvSpPr>
          <p:spPr bwMode="white">
            <a:xfrm>
              <a:off x="5410201" y="1142964"/>
              <a:ext cx="3063875" cy="26984"/>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useBgFill="1">
          <p:nvSpPr>
            <p:cNvPr id="17" name="Rounded Rectangle 16"/>
            <p:cNvSpPr/>
            <p:nvPr userDrawn="1"/>
          </p:nvSpPr>
          <p:spPr bwMode="white">
            <a:xfrm>
              <a:off x="7540626" y="1036619"/>
              <a:ext cx="1600200" cy="3650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grpSp>
      <p:sp>
        <p:nvSpPr>
          <p:cNvPr id="18" name="Date Placeholder 2"/>
          <p:cNvSpPr>
            <a:spLocks noGrp="1"/>
          </p:cNvSpPr>
          <p:nvPr>
            <p:ph type="dt" sz="half" idx="10"/>
          </p:nvPr>
        </p:nvSpPr>
        <p:spPr>
          <a:xfrm>
            <a:off x="457200" y="6356356"/>
            <a:ext cx="21336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C514CE34-2224-BC4B-BB89-A70641ACA6FF}" type="datetime1">
              <a:rPr lang="en-US">
                <a:solidFill>
                  <a:prstClr val="black">
                    <a:tint val="75000"/>
                  </a:prstClr>
                </a:solidFill>
              </a:rPr>
              <a:pPr>
                <a:defRPr/>
              </a:pPr>
              <a:t>8/7/14</a:t>
            </a:fld>
            <a:endParaRPr lang="en-US">
              <a:solidFill>
                <a:prstClr val="black">
                  <a:tint val="75000"/>
                </a:prstClr>
              </a:solidFill>
            </a:endParaRPr>
          </a:p>
        </p:txBody>
      </p:sp>
      <p:sp>
        <p:nvSpPr>
          <p:cNvPr id="19" name="Footer Placeholder 3"/>
          <p:cNvSpPr>
            <a:spLocks noGrp="1"/>
          </p:cNvSpPr>
          <p:nvPr>
            <p:ph type="ftr" sz="quarter" idx="11"/>
          </p:nvPr>
        </p:nvSpPr>
        <p:spPr>
          <a:xfrm>
            <a:off x="3124200" y="6356356"/>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solidFill>
                <a:prstClr val="black">
                  <a:tint val="75000"/>
                </a:prstClr>
              </a:solidFill>
            </a:endParaRPr>
          </a:p>
        </p:txBody>
      </p:sp>
      <p:sp>
        <p:nvSpPr>
          <p:cNvPr id="20" name="Slide Number Placeholder 4"/>
          <p:cNvSpPr>
            <a:spLocks noGrp="1"/>
          </p:cNvSpPr>
          <p:nvPr>
            <p:ph type="sldNum" sz="quarter" idx="12"/>
          </p:nvPr>
        </p:nvSpPr>
        <p:spPr>
          <a:xfrm>
            <a:off x="6553200" y="6356356"/>
            <a:ext cx="21336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48B41902-8D06-8246-B8FB-001E0B4C9C87}"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161197659"/>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977874613"/>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18" name="Title 1"/>
          <p:cNvSpPr>
            <a:spLocks noGrp="1"/>
          </p:cNvSpPr>
          <p:nvPr>
            <p:ph type="title"/>
          </p:nvPr>
        </p:nvSpPr>
        <p:spPr>
          <a:xfrm>
            <a:off x="127000" y="-25400"/>
            <a:ext cx="8229600" cy="1143000"/>
          </a:xfrm>
        </p:spPr>
        <p:txBody>
          <a:bodyPr/>
          <a:lstStyle>
            <a:lvl1pPr>
              <a:defRPr>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970883837"/>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77724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prstClr val="black">
                  <a:tint val="75000"/>
                </a:prstClr>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prstClr val="black">
                  <a:tint val="75000"/>
                </a:prstClr>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C92C982E-BE64-074F-95D1-B5B6BA38AF03}"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112539046"/>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1"/>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7766FF0-099E-44A1-8492-BAFCCCF1953D}" type="datetimeFigureOut">
              <a:rPr lang="en-US" smtClean="0">
                <a:solidFill>
                  <a:prstClr val="black">
                    <a:tint val="75000"/>
                  </a:prstClr>
                </a:solidFill>
              </a:rPr>
              <a:pPr/>
              <a:t>8/7/14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B6EE282-AA40-49F8-90AF-AE5E82B394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49092546"/>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766FF0-099E-44A1-8492-BAFCCCF1953D}" type="datetimeFigureOut">
              <a:rPr lang="en-US" smtClean="0">
                <a:solidFill>
                  <a:prstClr val="black">
                    <a:tint val="75000"/>
                  </a:prstClr>
                </a:solidFill>
              </a:rPr>
              <a:pPr/>
              <a:t>8/7/14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4B6EE282-AA40-49F8-90AF-AE5E82B394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70335637"/>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766FF0-099E-44A1-8492-BAFCCCF1953D}" type="datetimeFigureOut">
              <a:rPr lang="en-US" smtClean="0">
                <a:solidFill>
                  <a:prstClr val="black">
                    <a:tint val="75000"/>
                  </a:prstClr>
                </a:solidFill>
              </a:rPr>
              <a:pPr/>
              <a:t>8/7/14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B6EE282-AA40-49F8-90AF-AE5E82B394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72754969"/>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6"/>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766FF0-099E-44A1-8492-BAFCCCF1953D}" type="datetimeFigureOut">
              <a:rPr lang="en-US" smtClean="0">
                <a:solidFill>
                  <a:prstClr val="black">
                    <a:tint val="75000"/>
                  </a:prstClr>
                </a:solidFill>
              </a:rPr>
              <a:pPr/>
              <a:t>8/7/14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B6EE282-AA40-49F8-90AF-AE5E82B394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65232810"/>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766FF0-099E-44A1-8492-BAFCCCF1953D}" type="datetimeFigureOut">
              <a:rPr lang="en-US" smtClean="0">
                <a:solidFill>
                  <a:prstClr val="black">
                    <a:tint val="75000"/>
                  </a:prstClr>
                </a:solidFill>
              </a:rPr>
              <a:pPr/>
              <a:t>8/7/14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B6EE282-AA40-49F8-90AF-AE5E82B394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2532136"/>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766FF0-099E-44A1-8492-BAFCCCF1953D}" type="datetimeFigureOut">
              <a:rPr lang="en-US" smtClean="0">
                <a:solidFill>
                  <a:prstClr val="black">
                    <a:tint val="75000"/>
                  </a:prstClr>
                </a:solidFill>
              </a:rPr>
              <a:pPr/>
              <a:t>8/7/14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4B6EE282-AA40-49F8-90AF-AE5E82B394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42218361"/>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766FF0-099E-44A1-8492-BAFCCCF1953D}" type="datetimeFigureOut">
              <a:rPr lang="en-US" smtClean="0">
                <a:solidFill>
                  <a:prstClr val="black">
                    <a:tint val="75000"/>
                  </a:prstClr>
                </a:solidFill>
              </a:rPr>
              <a:pPr/>
              <a:t>8/7/14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4B6EE282-AA40-49F8-90AF-AE5E82B394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84940488"/>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766FF0-099E-44A1-8492-BAFCCCF1953D}" type="datetimeFigureOut">
              <a:rPr lang="en-US" smtClean="0">
                <a:solidFill>
                  <a:prstClr val="black">
                    <a:tint val="75000"/>
                  </a:prstClr>
                </a:solidFill>
              </a:rPr>
              <a:pPr/>
              <a:t>8/7/14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4B6EE282-AA40-49F8-90AF-AE5E82B394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73626433"/>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766FF0-099E-44A1-8492-BAFCCCF1953D}" type="datetimeFigureOut">
              <a:rPr lang="en-US" smtClean="0">
                <a:solidFill>
                  <a:prstClr val="black">
                    <a:tint val="75000"/>
                  </a:prstClr>
                </a:solidFill>
              </a:rPr>
              <a:pPr/>
              <a:t>8/7/14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B6EE282-AA40-49F8-90AF-AE5E82B394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70522435"/>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766FF0-099E-44A1-8492-BAFCCCF1953D}" type="datetimeFigureOut">
              <a:rPr lang="en-US" smtClean="0">
                <a:solidFill>
                  <a:prstClr val="black">
                    <a:tint val="75000"/>
                  </a:prstClr>
                </a:solidFill>
              </a:rPr>
              <a:pPr/>
              <a:t>8/7/14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B6EE282-AA40-49F8-90AF-AE5E82B394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68438199"/>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766FF0-099E-44A1-8492-BAFCCCF1953D}" type="datetimeFigureOut">
              <a:rPr lang="en-US" smtClean="0">
                <a:solidFill>
                  <a:prstClr val="black">
                    <a:tint val="75000"/>
                  </a:prstClr>
                </a:solidFill>
              </a:rPr>
              <a:pPr/>
              <a:t>8/7/14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B6EE282-AA40-49F8-90AF-AE5E82B394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25858700"/>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4"/>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4"/>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766FF0-099E-44A1-8492-BAFCCCF1953D}" type="datetimeFigureOut">
              <a:rPr lang="en-US" smtClean="0">
                <a:solidFill>
                  <a:prstClr val="black">
                    <a:tint val="75000"/>
                  </a:prstClr>
                </a:solidFill>
              </a:rPr>
              <a:pPr/>
              <a:t>8/7/14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B6EE282-AA40-49F8-90AF-AE5E82B394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56812908"/>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766FF0-099E-44A1-8492-BAFCCCF1953D}" type="datetimeFigureOut">
              <a:rPr lang="en-US" smtClean="0">
                <a:solidFill>
                  <a:prstClr val="black">
                    <a:tint val="75000"/>
                  </a:prstClr>
                </a:solidFill>
              </a:rPr>
              <a:pPr/>
              <a:t>8/7/14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4B6EE282-AA40-49F8-90AF-AE5E82B394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13369495"/>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_Clean Content">
    <p:spTree>
      <p:nvGrpSpPr>
        <p:cNvPr id="1" name=""/>
        <p:cNvGrpSpPr/>
        <p:nvPr/>
      </p:nvGrpSpPr>
      <p:grpSpPr>
        <a:xfrm>
          <a:off x="0" y="0"/>
          <a:ext cx="0" cy="0"/>
          <a:chOff x="0" y="0"/>
          <a:chExt cx="0" cy="0"/>
        </a:xfrm>
      </p:grpSpPr>
      <p:grpSp>
        <p:nvGrpSpPr>
          <p:cNvPr id="2" name="Group 6"/>
          <p:cNvGrpSpPr>
            <a:grpSpLocks/>
          </p:cNvGrpSpPr>
          <p:nvPr userDrawn="1"/>
        </p:nvGrpSpPr>
        <p:grpSpPr bwMode="auto">
          <a:xfrm>
            <a:off x="0" y="0"/>
            <a:ext cx="9144000" cy="438150"/>
            <a:chOff x="0" y="914400"/>
            <a:chExt cx="9144001" cy="438081"/>
          </a:xfrm>
        </p:grpSpPr>
        <p:sp>
          <p:nvSpPr>
            <p:cNvPr id="3" name="Rectangle 2"/>
            <p:cNvSpPr/>
            <p:nvPr userDrawn="1"/>
          </p:nvSpPr>
          <p:spPr>
            <a:xfrm>
              <a:off x="0" y="923924"/>
              <a:ext cx="9144001" cy="244437"/>
            </a:xfrm>
            <a:prstGeom prst="rect">
              <a:avLst/>
            </a:prstGeom>
            <a:solidFill>
              <a:srgbClr val="9AD7F0">
                <a:alpha val="49804"/>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4" name="Rectangle 3"/>
            <p:cNvSpPr/>
            <p:nvPr userDrawn="1"/>
          </p:nvSpPr>
          <p:spPr>
            <a:xfrm>
              <a:off x="0" y="914400"/>
              <a:ext cx="9144001" cy="141266"/>
            </a:xfrm>
            <a:prstGeom prst="rect">
              <a:avLst/>
            </a:prstGeom>
            <a:solidFill>
              <a:srgbClr val="27AAE1"/>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5" name="Rectangle 4"/>
            <p:cNvSpPr/>
            <p:nvPr userDrawn="1"/>
          </p:nvSpPr>
          <p:spPr>
            <a:xfrm flipV="1">
              <a:off x="5410201" y="1066776"/>
              <a:ext cx="3733800" cy="192058"/>
            </a:xfrm>
            <a:prstGeom prst="rect">
              <a:avLst/>
            </a:prstGeom>
            <a:solidFill>
              <a:srgbClr val="9AD7F0">
                <a:alpha val="49804"/>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userDrawn="1"/>
          </p:nvSpPr>
          <p:spPr>
            <a:xfrm flipV="1">
              <a:off x="5410201" y="1284230"/>
              <a:ext cx="3733800" cy="9524"/>
            </a:xfrm>
            <a:prstGeom prst="rect">
              <a:avLst/>
            </a:prstGeom>
            <a:solidFill>
              <a:srgbClr val="9AD7F0">
                <a:alpha val="65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userDrawn="1"/>
          </p:nvSpPr>
          <p:spPr>
            <a:xfrm flipV="1">
              <a:off x="5410201" y="1333434"/>
              <a:ext cx="1965325" cy="19047"/>
            </a:xfrm>
            <a:prstGeom prst="rect">
              <a:avLst/>
            </a:prstGeom>
            <a:solidFill>
              <a:srgbClr val="CDE1F7">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useBgFill="1">
          <p:nvSpPr>
            <p:cNvPr id="8" name="Rounded Rectangle 7"/>
            <p:cNvSpPr/>
            <p:nvPr userDrawn="1"/>
          </p:nvSpPr>
          <p:spPr bwMode="white">
            <a:xfrm>
              <a:off x="5410201" y="1142964"/>
              <a:ext cx="3063875" cy="26984"/>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useBgFill="1">
          <p:nvSpPr>
            <p:cNvPr id="9" name="Rounded Rectangle 8"/>
            <p:cNvSpPr/>
            <p:nvPr userDrawn="1"/>
          </p:nvSpPr>
          <p:spPr bwMode="white">
            <a:xfrm>
              <a:off x="7540626" y="1036619"/>
              <a:ext cx="1600200" cy="3650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grpSp>
      <p:sp>
        <p:nvSpPr>
          <p:cNvPr id="10" name="Date Placeholder 2"/>
          <p:cNvSpPr>
            <a:spLocks noGrp="1"/>
          </p:cNvSpPr>
          <p:nvPr>
            <p:ph type="dt" sz="half" idx="10"/>
          </p:nvPr>
        </p:nvSpPr>
        <p:spPr>
          <a:xfrm>
            <a:off x="457200" y="6356356"/>
            <a:ext cx="21336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8F2E02F2-57B7-BA48-AB5C-B34977D75AB6}" type="datetime1">
              <a:rPr lang="en-US">
                <a:solidFill>
                  <a:prstClr val="black">
                    <a:tint val="75000"/>
                  </a:prstClr>
                </a:solidFill>
              </a:rPr>
              <a:pPr>
                <a:defRPr/>
              </a:pPr>
              <a:t>8/7/14</a:t>
            </a:fld>
            <a:endParaRPr lang="en-US">
              <a:solidFill>
                <a:prstClr val="black">
                  <a:tint val="75000"/>
                </a:prstClr>
              </a:solidFill>
            </a:endParaRPr>
          </a:p>
        </p:txBody>
      </p:sp>
      <p:sp>
        <p:nvSpPr>
          <p:cNvPr id="11" name="Footer Placeholder 3"/>
          <p:cNvSpPr>
            <a:spLocks noGrp="1"/>
          </p:cNvSpPr>
          <p:nvPr>
            <p:ph type="ftr" sz="quarter" idx="11"/>
          </p:nvPr>
        </p:nvSpPr>
        <p:spPr>
          <a:xfrm>
            <a:off x="3124200" y="6356356"/>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solidFill>
                <a:prstClr val="black">
                  <a:tint val="75000"/>
                </a:prstClr>
              </a:solidFill>
            </a:endParaRPr>
          </a:p>
        </p:txBody>
      </p:sp>
      <p:sp>
        <p:nvSpPr>
          <p:cNvPr id="12" name="Slide Number Placeholder 4"/>
          <p:cNvSpPr>
            <a:spLocks noGrp="1"/>
          </p:cNvSpPr>
          <p:nvPr>
            <p:ph type="sldNum" sz="quarter" idx="12"/>
          </p:nvPr>
        </p:nvSpPr>
        <p:spPr>
          <a:xfrm>
            <a:off x="6553200" y="6356356"/>
            <a:ext cx="21336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258C31B5-50A4-A340-BF63-29DBE166CBD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50942863"/>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Clean Content">
    <p:spTree>
      <p:nvGrpSpPr>
        <p:cNvPr id="1" name=""/>
        <p:cNvGrpSpPr/>
        <p:nvPr/>
      </p:nvGrpSpPr>
      <p:grpSpPr>
        <a:xfrm>
          <a:off x="0" y="0"/>
          <a:ext cx="0" cy="0"/>
          <a:chOff x="0" y="0"/>
          <a:chExt cx="0" cy="0"/>
        </a:xfrm>
      </p:grpSpPr>
      <p:grpSp>
        <p:nvGrpSpPr>
          <p:cNvPr id="2" name="Group 6"/>
          <p:cNvGrpSpPr>
            <a:grpSpLocks/>
          </p:cNvGrpSpPr>
          <p:nvPr/>
        </p:nvGrpSpPr>
        <p:grpSpPr bwMode="auto">
          <a:xfrm>
            <a:off x="0" y="0"/>
            <a:ext cx="9144000" cy="438150"/>
            <a:chOff x="0" y="914400"/>
            <a:chExt cx="9144001" cy="438081"/>
          </a:xfrm>
        </p:grpSpPr>
        <p:sp>
          <p:nvSpPr>
            <p:cNvPr id="3" name="Rectangle 2"/>
            <p:cNvSpPr/>
            <p:nvPr userDrawn="1"/>
          </p:nvSpPr>
          <p:spPr>
            <a:xfrm>
              <a:off x="0" y="923924"/>
              <a:ext cx="9144001" cy="244437"/>
            </a:xfrm>
            <a:prstGeom prst="rect">
              <a:avLst/>
            </a:prstGeom>
            <a:solidFill>
              <a:srgbClr val="9AD7F0">
                <a:alpha val="49804"/>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4" name="Rectangle 3"/>
            <p:cNvSpPr/>
            <p:nvPr userDrawn="1"/>
          </p:nvSpPr>
          <p:spPr>
            <a:xfrm>
              <a:off x="0" y="914400"/>
              <a:ext cx="9144001" cy="141266"/>
            </a:xfrm>
            <a:prstGeom prst="rect">
              <a:avLst/>
            </a:prstGeom>
            <a:solidFill>
              <a:srgbClr val="27AAE1"/>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5" name="Rectangle 4"/>
            <p:cNvSpPr/>
            <p:nvPr userDrawn="1"/>
          </p:nvSpPr>
          <p:spPr>
            <a:xfrm flipV="1">
              <a:off x="5410201" y="1066776"/>
              <a:ext cx="3733800" cy="192058"/>
            </a:xfrm>
            <a:prstGeom prst="rect">
              <a:avLst/>
            </a:prstGeom>
            <a:solidFill>
              <a:srgbClr val="9AD7F0">
                <a:alpha val="49804"/>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userDrawn="1"/>
          </p:nvSpPr>
          <p:spPr>
            <a:xfrm flipV="1">
              <a:off x="5410201" y="1284230"/>
              <a:ext cx="3733800" cy="9524"/>
            </a:xfrm>
            <a:prstGeom prst="rect">
              <a:avLst/>
            </a:prstGeom>
            <a:solidFill>
              <a:srgbClr val="9AD7F0">
                <a:alpha val="65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userDrawn="1"/>
          </p:nvSpPr>
          <p:spPr>
            <a:xfrm flipV="1">
              <a:off x="5410201" y="1333434"/>
              <a:ext cx="1965325" cy="19047"/>
            </a:xfrm>
            <a:prstGeom prst="rect">
              <a:avLst/>
            </a:prstGeom>
            <a:solidFill>
              <a:srgbClr val="CDE1F7">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useBgFill="1">
          <p:nvSpPr>
            <p:cNvPr id="8" name="Rounded Rectangle 7"/>
            <p:cNvSpPr/>
            <p:nvPr userDrawn="1"/>
          </p:nvSpPr>
          <p:spPr bwMode="white">
            <a:xfrm>
              <a:off x="5410201" y="1142964"/>
              <a:ext cx="3063875" cy="26984"/>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useBgFill="1">
          <p:nvSpPr>
            <p:cNvPr id="9" name="Rounded Rectangle 8"/>
            <p:cNvSpPr/>
            <p:nvPr userDrawn="1"/>
          </p:nvSpPr>
          <p:spPr bwMode="white">
            <a:xfrm>
              <a:off x="7540626" y="1036619"/>
              <a:ext cx="1600200" cy="3650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grpSp>
      <p:grpSp>
        <p:nvGrpSpPr>
          <p:cNvPr id="10" name="Group 6"/>
          <p:cNvGrpSpPr>
            <a:grpSpLocks/>
          </p:cNvGrpSpPr>
          <p:nvPr userDrawn="1"/>
        </p:nvGrpSpPr>
        <p:grpSpPr bwMode="auto">
          <a:xfrm>
            <a:off x="0" y="0"/>
            <a:ext cx="9144000" cy="438150"/>
            <a:chOff x="0" y="914400"/>
            <a:chExt cx="9144001" cy="438081"/>
          </a:xfrm>
        </p:grpSpPr>
        <p:sp>
          <p:nvSpPr>
            <p:cNvPr id="11" name="Rectangle 10"/>
            <p:cNvSpPr/>
            <p:nvPr userDrawn="1"/>
          </p:nvSpPr>
          <p:spPr>
            <a:xfrm>
              <a:off x="0" y="923924"/>
              <a:ext cx="9144001" cy="244437"/>
            </a:xfrm>
            <a:prstGeom prst="rect">
              <a:avLst/>
            </a:prstGeom>
            <a:solidFill>
              <a:srgbClr val="9AD7F0">
                <a:alpha val="49804"/>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userDrawn="1"/>
          </p:nvSpPr>
          <p:spPr>
            <a:xfrm>
              <a:off x="0" y="914400"/>
              <a:ext cx="9144001" cy="141266"/>
            </a:xfrm>
            <a:prstGeom prst="rect">
              <a:avLst/>
            </a:prstGeom>
            <a:solidFill>
              <a:srgbClr val="27AAE1"/>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flipV="1">
              <a:off x="5410201" y="1066776"/>
              <a:ext cx="3733800" cy="192058"/>
            </a:xfrm>
            <a:prstGeom prst="rect">
              <a:avLst/>
            </a:prstGeom>
            <a:solidFill>
              <a:srgbClr val="9AD7F0">
                <a:alpha val="49804"/>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14" name="Rectangle 13"/>
            <p:cNvSpPr/>
            <p:nvPr userDrawn="1"/>
          </p:nvSpPr>
          <p:spPr>
            <a:xfrm flipV="1">
              <a:off x="5410201" y="1284230"/>
              <a:ext cx="3733800" cy="9524"/>
            </a:xfrm>
            <a:prstGeom prst="rect">
              <a:avLst/>
            </a:prstGeom>
            <a:solidFill>
              <a:srgbClr val="9AD7F0">
                <a:alpha val="65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15" name="Rectangle 14"/>
            <p:cNvSpPr/>
            <p:nvPr userDrawn="1"/>
          </p:nvSpPr>
          <p:spPr>
            <a:xfrm flipV="1">
              <a:off x="5410201" y="1333434"/>
              <a:ext cx="1965325" cy="19047"/>
            </a:xfrm>
            <a:prstGeom prst="rect">
              <a:avLst/>
            </a:prstGeom>
            <a:solidFill>
              <a:srgbClr val="CDE1F7">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useBgFill="1">
          <p:nvSpPr>
            <p:cNvPr id="16" name="Rounded Rectangle 15"/>
            <p:cNvSpPr/>
            <p:nvPr userDrawn="1"/>
          </p:nvSpPr>
          <p:spPr bwMode="white">
            <a:xfrm>
              <a:off x="5410201" y="1142964"/>
              <a:ext cx="3063875" cy="26984"/>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useBgFill="1">
          <p:nvSpPr>
            <p:cNvPr id="17" name="Rounded Rectangle 16"/>
            <p:cNvSpPr/>
            <p:nvPr userDrawn="1"/>
          </p:nvSpPr>
          <p:spPr bwMode="white">
            <a:xfrm>
              <a:off x="7540626" y="1036619"/>
              <a:ext cx="1600200" cy="3650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grpSp>
      <p:sp>
        <p:nvSpPr>
          <p:cNvPr id="18" name="Date Placeholder 2"/>
          <p:cNvSpPr>
            <a:spLocks noGrp="1"/>
          </p:cNvSpPr>
          <p:nvPr>
            <p:ph type="dt" sz="half" idx="10"/>
          </p:nvPr>
        </p:nvSpPr>
        <p:spPr>
          <a:xfrm>
            <a:off x="457200" y="6356356"/>
            <a:ext cx="21336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C514CE34-2224-BC4B-BB89-A70641ACA6FF}" type="datetime1">
              <a:rPr lang="en-US">
                <a:solidFill>
                  <a:prstClr val="black">
                    <a:tint val="75000"/>
                  </a:prstClr>
                </a:solidFill>
              </a:rPr>
              <a:pPr>
                <a:defRPr/>
              </a:pPr>
              <a:t>8/7/14</a:t>
            </a:fld>
            <a:endParaRPr lang="en-US">
              <a:solidFill>
                <a:prstClr val="black">
                  <a:tint val="75000"/>
                </a:prstClr>
              </a:solidFill>
            </a:endParaRPr>
          </a:p>
        </p:txBody>
      </p:sp>
      <p:sp>
        <p:nvSpPr>
          <p:cNvPr id="19" name="Footer Placeholder 3"/>
          <p:cNvSpPr>
            <a:spLocks noGrp="1"/>
          </p:cNvSpPr>
          <p:nvPr>
            <p:ph type="ftr" sz="quarter" idx="11"/>
          </p:nvPr>
        </p:nvSpPr>
        <p:spPr>
          <a:xfrm>
            <a:off x="3124200" y="6356356"/>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solidFill>
                <a:prstClr val="black">
                  <a:tint val="75000"/>
                </a:prstClr>
              </a:solidFill>
            </a:endParaRPr>
          </a:p>
        </p:txBody>
      </p:sp>
      <p:sp>
        <p:nvSpPr>
          <p:cNvPr id="20" name="Slide Number Placeholder 4"/>
          <p:cNvSpPr>
            <a:spLocks noGrp="1"/>
          </p:cNvSpPr>
          <p:nvPr>
            <p:ph type="sldNum" sz="quarter" idx="12"/>
          </p:nvPr>
        </p:nvSpPr>
        <p:spPr>
          <a:xfrm>
            <a:off x="6553200" y="6356356"/>
            <a:ext cx="21336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48B41902-8D06-8246-B8FB-001E0B4C9C87}"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348043836"/>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3483661"/>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18" name="Title 1"/>
          <p:cNvSpPr>
            <a:spLocks noGrp="1"/>
          </p:cNvSpPr>
          <p:nvPr>
            <p:ph type="title"/>
          </p:nvPr>
        </p:nvSpPr>
        <p:spPr>
          <a:xfrm>
            <a:off x="127000" y="-25400"/>
            <a:ext cx="8229600" cy="1143000"/>
          </a:xfrm>
        </p:spPr>
        <p:txBody>
          <a:bodyPr/>
          <a:lstStyle>
            <a:lvl1pPr>
              <a:defRPr>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852537413"/>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77724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prstClr val="black">
                  <a:tint val="75000"/>
                </a:prstClr>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prstClr val="black">
                  <a:tint val="75000"/>
                </a:prstClr>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C92C982E-BE64-074F-95D1-B5B6BA38AF03}"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545555012"/>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1"/>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7766FF0-099E-44A1-8492-BAFCCCF1953D}" type="datetimeFigureOut">
              <a:rPr lang="en-US" smtClean="0">
                <a:solidFill>
                  <a:prstClr val="black">
                    <a:tint val="75000"/>
                  </a:prstClr>
                </a:solidFill>
              </a:rPr>
              <a:pPr/>
              <a:t>8/7/14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B6EE282-AA40-49F8-90AF-AE5E82B394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24478012"/>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766FF0-099E-44A1-8492-BAFCCCF1953D}" type="datetimeFigureOut">
              <a:rPr lang="en-US" smtClean="0">
                <a:solidFill>
                  <a:prstClr val="black">
                    <a:tint val="75000"/>
                  </a:prstClr>
                </a:solidFill>
              </a:rPr>
              <a:pPr/>
              <a:t>8/7/14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B6EE282-AA40-49F8-90AF-AE5E82B394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60720131"/>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6"/>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766FF0-099E-44A1-8492-BAFCCCF1953D}" type="datetimeFigureOut">
              <a:rPr lang="en-US" smtClean="0">
                <a:solidFill>
                  <a:prstClr val="black">
                    <a:tint val="75000"/>
                  </a:prstClr>
                </a:solidFill>
              </a:rPr>
              <a:pPr/>
              <a:t>8/7/14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B6EE282-AA40-49F8-90AF-AE5E82B394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57977115"/>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766FF0-099E-44A1-8492-BAFCCCF1953D}" type="datetimeFigureOut">
              <a:rPr lang="en-US" smtClean="0">
                <a:solidFill>
                  <a:prstClr val="black">
                    <a:tint val="75000"/>
                  </a:prstClr>
                </a:solidFill>
              </a:rPr>
              <a:pPr/>
              <a:t>8/7/14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B6EE282-AA40-49F8-90AF-AE5E82B394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79481809"/>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766FF0-099E-44A1-8492-BAFCCCF1953D}" type="datetimeFigureOut">
              <a:rPr lang="en-US" smtClean="0">
                <a:solidFill>
                  <a:prstClr val="black">
                    <a:tint val="75000"/>
                  </a:prstClr>
                </a:solidFill>
              </a:rPr>
              <a:pPr/>
              <a:t>8/7/14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4B6EE282-AA40-49F8-90AF-AE5E82B394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31463515"/>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766FF0-099E-44A1-8492-BAFCCCF1953D}" type="datetimeFigureOut">
              <a:rPr lang="en-US" smtClean="0">
                <a:solidFill>
                  <a:prstClr val="black">
                    <a:tint val="75000"/>
                  </a:prstClr>
                </a:solidFill>
              </a:rPr>
              <a:pPr/>
              <a:t>8/7/14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4B6EE282-AA40-49F8-90AF-AE5E82B394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00623217"/>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766FF0-099E-44A1-8492-BAFCCCF1953D}" type="datetimeFigureOut">
              <a:rPr lang="en-US" smtClean="0">
                <a:solidFill>
                  <a:prstClr val="black">
                    <a:tint val="75000"/>
                  </a:prstClr>
                </a:solidFill>
              </a:rPr>
              <a:pPr/>
              <a:t>8/7/14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4B6EE282-AA40-49F8-90AF-AE5E82B394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11970898"/>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766FF0-099E-44A1-8492-BAFCCCF1953D}" type="datetimeFigureOut">
              <a:rPr lang="en-US" smtClean="0">
                <a:solidFill>
                  <a:prstClr val="black">
                    <a:tint val="75000"/>
                  </a:prstClr>
                </a:solidFill>
              </a:rPr>
              <a:pPr/>
              <a:t>8/7/14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4B6EE282-AA40-49F8-90AF-AE5E82B394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50001533"/>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766FF0-099E-44A1-8492-BAFCCCF1953D}" type="datetimeFigureOut">
              <a:rPr lang="en-US" smtClean="0">
                <a:solidFill>
                  <a:prstClr val="black">
                    <a:tint val="75000"/>
                  </a:prstClr>
                </a:solidFill>
              </a:rPr>
              <a:pPr/>
              <a:t>8/7/14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B6EE282-AA40-49F8-90AF-AE5E82B394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87473047"/>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766FF0-099E-44A1-8492-BAFCCCF1953D}" type="datetimeFigureOut">
              <a:rPr lang="en-US" smtClean="0">
                <a:solidFill>
                  <a:prstClr val="black">
                    <a:tint val="75000"/>
                  </a:prstClr>
                </a:solidFill>
              </a:rPr>
              <a:pPr/>
              <a:t>8/7/14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B6EE282-AA40-49F8-90AF-AE5E82B394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35833795"/>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766FF0-099E-44A1-8492-BAFCCCF1953D}" type="datetimeFigureOut">
              <a:rPr lang="en-US" smtClean="0">
                <a:solidFill>
                  <a:prstClr val="black">
                    <a:tint val="75000"/>
                  </a:prstClr>
                </a:solidFill>
              </a:rPr>
              <a:pPr/>
              <a:t>8/7/14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B6EE282-AA40-49F8-90AF-AE5E82B394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51594026"/>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4"/>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4"/>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766FF0-099E-44A1-8492-BAFCCCF1953D}" type="datetimeFigureOut">
              <a:rPr lang="en-US" smtClean="0">
                <a:solidFill>
                  <a:prstClr val="black">
                    <a:tint val="75000"/>
                  </a:prstClr>
                </a:solidFill>
              </a:rPr>
              <a:pPr/>
              <a:t>8/7/14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B6EE282-AA40-49F8-90AF-AE5E82B394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28915138"/>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1_Clean Content">
    <p:spTree>
      <p:nvGrpSpPr>
        <p:cNvPr id="1" name=""/>
        <p:cNvGrpSpPr/>
        <p:nvPr/>
      </p:nvGrpSpPr>
      <p:grpSpPr>
        <a:xfrm>
          <a:off x="0" y="0"/>
          <a:ext cx="0" cy="0"/>
          <a:chOff x="0" y="0"/>
          <a:chExt cx="0" cy="0"/>
        </a:xfrm>
      </p:grpSpPr>
      <p:grpSp>
        <p:nvGrpSpPr>
          <p:cNvPr id="2" name="Group 6"/>
          <p:cNvGrpSpPr>
            <a:grpSpLocks/>
          </p:cNvGrpSpPr>
          <p:nvPr userDrawn="1"/>
        </p:nvGrpSpPr>
        <p:grpSpPr bwMode="auto">
          <a:xfrm>
            <a:off x="0" y="0"/>
            <a:ext cx="9144000" cy="438150"/>
            <a:chOff x="0" y="914400"/>
            <a:chExt cx="9144001" cy="438081"/>
          </a:xfrm>
        </p:grpSpPr>
        <p:sp>
          <p:nvSpPr>
            <p:cNvPr id="3" name="Rectangle 2"/>
            <p:cNvSpPr/>
            <p:nvPr userDrawn="1"/>
          </p:nvSpPr>
          <p:spPr>
            <a:xfrm>
              <a:off x="0" y="923924"/>
              <a:ext cx="9144001" cy="244437"/>
            </a:xfrm>
            <a:prstGeom prst="rect">
              <a:avLst/>
            </a:prstGeom>
            <a:solidFill>
              <a:srgbClr val="9AD7F0">
                <a:alpha val="49804"/>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4" name="Rectangle 3"/>
            <p:cNvSpPr/>
            <p:nvPr userDrawn="1"/>
          </p:nvSpPr>
          <p:spPr>
            <a:xfrm>
              <a:off x="0" y="914400"/>
              <a:ext cx="9144001" cy="141266"/>
            </a:xfrm>
            <a:prstGeom prst="rect">
              <a:avLst/>
            </a:prstGeom>
            <a:solidFill>
              <a:srgbClr val="27AAE1"/>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5" name="Rectangle 4"/>
            <p:cNvSpPr/>
            <p:nvPr userDrawn="1"/>
          </p:nvSpPr>
          <p:spPr>
            <a:xfrm flipV="1">
              <a:off x="5410201" y="1066776"/>
              <a:ext cx="3733800" cy="192058"/>
            </a:xfrm>
            <a:prstGeom prst="rect">
              <a:avLst/>
            </a:prstGeom>
            <a:solidFill>
              <a:srgbClr val="9AD7F0">
                <a:alpha val="49804"/>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userDrawn="1"/>
          </p:nvSpPr>
          <p:spPr>
            <a:xfrm flipV="1">
              <a:off x="5410201" y="1284230"/>
              <a:ext cx="3733800" cy="9524"/>
            </a:xfrm>
            <a:prstGeom prst="rect">
              <a:avLst/>
            </a:prstGeom>
            <a:solidFill>
              <a:srgbClr val="9AD7F0">
                <a:alpha val="65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userDrawn="1"/>
          </p:nvSpPr>
          <p:spPr>
            <a:xfrm flipV="1">
              <a:off x="5410201" y="1333434"/>
              <a:ext cx="1965325" cy="19047"/>
            </a:xfrm>
            <a:prstGeom prst="rect">
              <a:avLst/>
            </a:prstGeom>
            <a:solidFill>
              <a:srgbClr val="CDE1F7">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useBgFill="1">
          <p:nvSpPr>
            <p:cNvPr id="8" name="Rounded Rectangle 7"/>
            <p:cNvSpPr/>
            <p:nvPr userDrawn="1"/>
          </p:nvSpPr>
          <p:spPr bwMode="white">
            <a:xfrm>
              <a:off x="5410201" y="1142964"/>
              <a:ext cx="3063875" cy="26984"/>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useBgFill="1">
          <p:nvSpPr>
            <p:cNvPr id="9" name="Rounded Rectangle 8"/>
            <p:cNvSpPr/>
            <p:nvPr userDrawn="1"/>
          </p:nvSpPr>
          <p:spPr bwMode="white">
            <a:xfrm>
              <a:off x="7540626" y="1036619"/>
              <a:ext cx="1600200" cy="3650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grpSp>
      <p:sp>
        <p:nvSpPr>
          <p:cNvPr id="10" name="Date Placeholder 2"/>
          <p:cNvSpPr>
            <a:spLocks noGrp="1"/>
          </p:cNvSpPr>
          <p:nvPr>
            <p:ph type="dt" sz="half" idx="10"/>
          </p:nvPr>
        </p:nvSpPr>
        <p:spPr>
          <a:xfrm>
            <a:off x="457200" y="6356356"/>
            <a:ext cx="21336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8F2E02F2-57B7-BA48-AB5C-B34977D75AB6}" type="datetime1">
              <a:rPr lang="en-US">
                <a:solidFill>
                  <a:prstClr val="black">
                    <a:tint val="75000"/>
                  </a:prstClr>
                </a:solidFill>
              </a:rPr>
              <a:pPr>
                <a:defRPr/>
              </a:pPr>
              <a:t>8/7/14</a:t>
            </a:fld>
            <a:endParaRPr lang="en-US">
              <a:solidFill>
                <a:prstClr val="black">
                  <a:tint val="75000"/>
                </a:prstClr>
              </a:solidFill>
            </a:endParaRPr>
          </a:p>
        </p:txBody>
      </p:sp>
      <p:sp>
        <p:nvSpPr>
          <p:cNvPr id="11" name="Footer Placeholder 3"/>
          <p:cNvSpPr>
            <a:spLocks noGrp="1"/>
          </p:cNvSpPr>
          <p:nvPr>
            <p:ph type="ftr" sz="quarter" idx="11"/>
          </p:nvPr>
        </p:nvSpPr>
        <p:spPr>
          <a:xfrm>
            <a:off x="3124200" y="6356356"/>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solidFill>
                <a:prstClr val="black">
                  <a:tint val="75000"/>
                </a:prstClr>
              </a:solidFill>
            </a:endParaRPr>
          </a:p>
        </p:txBody>
      </p:sp>
      <p:sp>
        <p:nvSpPr>
          <p:cNvPr id="12" name="Slide Number Placeholder 4"/>
          <p:cNvSpPr>
            <a:spLocks noGrp="1"/>
          </p:cNvSpPr>
          <p:nvPr>
            <p:ph type="sldNum" sz="quarter" idx="12"/>
          </p:nvPr>
        </p:nvSpPr>
        <p:spPr>
          <a:xfrm>
            <a:off x="6553200" y="6356356"/>
            <a:ext cx="21336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258C31B5-50A4-A340-BF63-29DBE166CBD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925625215"/>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cSld name="Clean Content">
    <p:spTree>
      <p:nvGrpSpPr>
        <p:cNvPr id="1" name=""/>
        <p:cNvGrpSpPr/>
        <p:nvPr/>
      </p:nvGrpSpPr>
      <p:grpSpPr>
        <a:xfrm>
          <a:off x="0" y="0"/>
          <a:ext cx="0" cy="0"/>
          <a:chOff x="0" y="0"/>
          <a:chExt cx="0" cy="0"/>
        </a:xfrm>
      </p:grpSpPr>
      <p:grpSp>
        <p:nvGrpSpPr>
          <p:cNvPr id="2" name="Group 6"/>
          <p:cNvGrpSpPr>
            <a:grpSpLocks/>
          </p:cNvGrpSpPr>
          <p:nvPr/>
        </p:nvGrpSpPr>
        <p:grpSpPr bwMode="auto">
          <a:xfrm>
            <a:off x="0" y="0"/>
            <a:ext cx="9144000" cy="438150"/>
            <a:chOff x="0" y="914400"/>
            <a:chExt cx="9144001" cy="438081"/>
          </a:xfrm>
        </p:grpSpPr>
        <p:sp>
          <p:nvSpPr>
            <p:cNvPr id="3" name="Rectangle 2"/>
            <p:cNvSpPr/>
            <p:nvPr userDrawn="1"/>
          </p:nvSpPr>
          <p:spPr>
            <a:xfrm>
              <a:off x="0" y="923924"/>
              <a:ext cx="9144001" cy="244437"/>
            </a:xfrm>
            <a:prstGeom prst="rect">
              <a:avLst/>
            </a:prstGeom>
            <a:solidFill>
              <a:srgbClr val="9AD7F0">
                <a:alpha val="49804"/>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4" name="Rectangle 3"/>
            <p:cNvSpPr/>
            <p:nvPr userDrawn="1"/>
          </p:nvSpPr>
          <p:spPr>
            <a:xfrm>
              <a:off x="0" y="914400"/>
              <a:ext cx="9144001" cy="141266"/>
            </a:xfrm>
            <a:prstGeom prst="rect">
              <a:avLst/>
            </a:prstGeom>
            <a:solidFill>
              <a:srgbClr val="27AAE1"/>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5" name="Rectangle 4"/>
            <p:cNvSpPr/>
            <p:nvPr userDrawn="1"/>
          </p:nvSpPr>
          <p:spPr>
            <a:xfrm flipV="1">
              <a:off x="5410201" y="1066776"/>
              <a:ext cx="3733800" cy="192058"/>
            </a:xfrm>
            <a:prstGeom prst="rect">
              <a:avLst/>
            </a:prstGeom>
            <a:solidFill>
              <a:srgbClr val="9AD7F0">
                <a:alpha val="49804"/>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userDrawn="1"/>
          </p:nvSpPr>
          <p:spPr>
            <a:xfrm flipV="1">
              <a:off x="5410201" y="1284230"/>
              <a:ext cx="3733800" cy="9524"/>
            </a:xfrm>
            <a:prstGeom prst="rect">
              <a:avLst/>
            </a:prstGeom>
            <a:solidFill>
              <a:srgbClr val="9AD7F0">
                <a:alpha val="65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userDrawn="1"/>
          </p:nvSpPr>
          <p:spPr>
            <a:xfrm flipV="1">
              <a:off x="5410201" y="1333434"/>
              <a:ext cx="1965325" cy="19047"/>
            </a:xfrm>
            <a:prstGeom prst="rect">
              <a:avLst/>
            </a:prstGeom>
            <a:solidFill>
              <a:srgbClr val="CDE1F7">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useBgFill="1">
          <p:nvSpPr>
            <p:cNvPr id="8" name="Rounded Rectangle 7"/>
            <p:cNvSpPr/>
            <p:nvPr userDrawn="1"/>
          </p:nvSpPr>
          <p:spPr bwMode="white">
            <a:xfrm>
              <a:off x="5410201" y="1142964"/>
              <a:ext cx="3063875" cy="26984"/>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useBgFill="1">
          <p:nvSpPr>
            <p:cNvPr id="9" name="Rounded Rectangle 8"/>
            <p:cNvSpPr/>
            <p:nvPr userDrawn="1"/>
          </p:nvSpPr>
          <p:spPr bwMode="white">
            <a:xfrm>
              <a:off x="7540626" y="1036619"/>
              <a:ext cx="1600200" cy="3650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grpSp>
      <p:grpSp>
        <p:nvGrpSpPr>
          <p:cNvPr id="10" name="Group 6"/>
          <p:cNvGrpSpPr>
            <a:grpSpLocks/>
          </p:cNvGrpSpPr>
          <p:nvPr userDrawn="1"/>
        </p:nvGrpSpPr>
        <p:grpSpPr bwMode="auto">
          <a:xfrm>
            <a:off x="0" y="0"/>
            <a:ext cx="9144000" cy="438150"/>
            <a:chOff x="0" y="914400"/>
            <a:chExt cx="9144001" cy="438081"/>
          </a:xfrm>
        </p:grpSpPr>
        <p:sp>
          <p:nvSpPr>
            <p:cNvPr id="11" name="Rectangle 10"/>
            <p:cNvSpPr/>
            <p:nvPr userDrawn="1"/>
          </p:nvSpPr>
          <p:spPr>
            <a:xfrm>
              <a:off x="0" y="923924"/>
              <a:ext cx="9144001" cy="244437"/>
            </a:xfrm>
            <a:prstGeom prst="rect">
              <a:avLst/>
            </a:prstGeom>
            <a:solidFill>
              <a:srgbClr val="9AD7F0">
                <a:alpha val="49804"/>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userDrawn="1"/>
          </p:nvSpPr>
          <p:spPr>
            <a:xfrm>
              <a:off x="0" y="914400"/>
              <a:ext cx="9144001" cy="141266"/>
            </a:xfrm>
            <a:prstGeom prst="rect">
              <a:avLst/>
            </a:prstGeom>
            <a:solidFill>
              <a:srgbClr val="27AAE1"/>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flipV="1">
              <a:off x="5410201" y="1066776"/>
              <a:ext cx="3733800" cy="192058"/>
            </a:xfrm>
            <a:prstGeom prst="rect">
              <a:avLst/>
            </a:prstGeom>
            <a:solidFill>
              <a:srgbClr val="9AD7F0">
                <a:alpha val="49804"/>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14" name="Rectangle 13"/>
            <p:cNvSpPr/>
            <p:nvPr userDrawn="1"/>
          </p:nvSpPr>
          <p:spPr>
            <a:xfrm flipV="1">
              <a:off x="5410201" y="1284230"/>
              <a:ext cx="3733800" cy="9524"/>
            </a:xfrm>
            <a:prstGeom prst="rect">
              <a:avLst/>
            </a:prstGeom>
            <a:solidFill>
              <a:srgbClr val="9AD7F0">
                <a:alpha val="65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15" name="Rectangle 14"/>
            <p:cNvSpPr/>
            <p:nvPr userDrawn="1"/>
          </p:nvSpPr>
          <p:spPr>
            <a:xfrm flipV="1">
              <a:off x="5410201" y="1333434"/>
              <a:ext cx="1965325" cy="19047"/>
            </a:xfrm>
            <a:prstGeom prst="rect">
              <a:avLst/>
            </a:prstGeom>
            <a:solidFill>
              <a:srgbClr val="CDE1F7">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useBgFill="1">
          <p:nvSpPr>
            <p:cNvPr id="16" name="Rounded Rectangle 15"/>
            <p:cNvSpPr/>
            <p:nvPr userDrawn="1"/>
          </p:nvSpPr>
          <p:spPr bwMode="white">
            <a:xfrm>
              <a:off x="5410201" y="1142964"/>
              <a:ext cx="3063875" cy="26984"/>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useBgFill="1">
          <p:nvSpPr>
            <p:cNvPr id="17" name="Rounded Rectangle 16"/>
            <p:cNvSpPr/>
            <p:nvPr userDrawn="1"/>
          </p:nvSpPr>
          <p:spPr bwMode="white">
            <a:xfrm>
              <a:off x="7540626" y="1036619"/>
              <a:ext cx="1600200" cy="3650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grpSp>
      <p:sp>
        <p:nvSpPr>
          <p:cNvPr id="18" name="Date Placeholder 2"/>
          <p:cNvSpPr>
            <a:spLocks noGrp="1"/>
          </p:cNvSpPr>
          <p:nvPr>
            <p:ph type="dt" sz="half" idx="10"/>
          </p:nvPr>
        </p:nvSpPr>
        <p:spPr>
          <a:xfrm>
            <a:off x="457200" y="6356356"/>
            <a:ext cx="21336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C514CE34-2224-BC4B-BB89-A70641ACA6FF}" type="datetime1">
              <a:rPr lang="en-US">
                <a:solidFill>
                  <a:prstClr val="black">
                    <a:tint val="75000"/>
                  </a:prstClr>
                </a:solidFill>
              </a:rPr>
              <a:pPr>
                <a:defRPr/>
              </a:pPr>
              <a:t>8/7/14</a:t>
            </a:fld>
            <a:endParaRPr lang="en-US">
              <a:solidFill>
                <a:prstClr val="black">
                  <a:tint val="75000"/>
                </a:prstClr>
              </a:solidFill>
            </a:endParaRPr>
          </a:p>
        </p:txBody>
      </p:sp>
      <p:sp>
        <p:nvSpPr>
          <p:cNvPr id="19" name="Footer Placeholder 3"/>
          <p:cNvSpPr>
            <a:spLocks noGrp="1"/>
          </p:cNvSpPr>
          <p:nvPr>
            <p:ph type="ftr" sz="quarter" idx="11"/>
          </p:nvPr>
        </p:nvSpPr>
        <p:spPr>
          <a:xfrm>
            <a:off x="3124200" y="6356356"/>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solidFill>
                <a:prstClr val="black">
                  <a:tint val="75000"/>
                </a:prstClr>
              </a:solidFill>
            </a:endParaRPr>
          </a:p>
        </p:txBody>
      </p:sp>
      <p:sp>
        <p:nvSpPr>
          <p:cNvPr id="20" name="Slide Number Placeholder 4"/>
          <p:cNvSpPr>
            <a:spLocks noGrp="1"/>
          </p:cNvSpPr>
          <p:nvPr>
            <p:ph type="sldNum" sz="quarter" idx="12"/>
          </p:nvPr>
        </p:nvSpPr>
        <p:spPr>
          <a:xfrm>
            <a:off x="6553200" y="6356356"/>
            <a:ext cx="21336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48B41902-8D06-8246-B8FB-001E0B4C9C87}"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662215929"/>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93620263"/>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18" name="Title 1"/>
          <p:cNvSpPr>
            <a:spLocks noGrp="1"/>
          </p:cNvSpPr>
          <p:nvPr>
            <p:ph type="title"/>
          </p:nvPr>
        </p:nvSpPr>
        <p:spPr>
          <a:xfrm>
            <a:off x="127000" y="-25400"/>
            <a:ext cx="8229600" cy="1143000"/>
          </a:xfrm>
        </p:spPr>
        <p:txBody>
          <a:bodyPr/>
          <a:lstStyle>
            <a:lvl1pPr>
              <a:defRPr>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296182243"/>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766FF0-099E-44A1-8492-BAFCCCF1953D}" type="datetimeFigureOut">
              <a:rPr lang="en-US" smtClean="0">
                <a:solidFill>
                  <a:prstClr val="black">
                    <a:tint val="75000"/>
                  </a:prstClr>
                </a:solidFill>
              </a:rPr>
              <a:pPr/>
              <a:t>8/7/14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B6EE282-AA40-49F8-90AF-AE5E82B394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51322100"/>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77724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prstClr val="black">
                  <a:tint val="75000"/>
                </a:prstClr>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prstClr val="black">
                  <a:tint val="75000"/>
                </a:prstClr>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C92C982E-BE64-074F-95D1-B5B6BA38AF03}"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2716148978"/>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1"/>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A4421CA-2A2C-3749-A68D-32000EFDFF1A}" type="datetimeFigureOut">
              <a:rPr lang="en-US" smtClean="0">
                <a:solidFill>
                  <a:prstClr val="black">
                    <a:tint val="75000"/>
                  </a:prstClr>
                </a:solidFill>
              </a:rPr>
              <a:pPr/>
              <a:t>8/7/14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8990862-1744-F146-9A3A-8FE3F8BD1A69}" type="slidenum">
              <a:rPr lang="en-US" smtClean="0">
                <a:solidFill>
                  <a:prstClr val="black">
                    <a:tint val="75000"/>
                  </a:prstClr>
                </a:solidFill>
              </a:rPr>
              <a:pPr/>
              <a:t>‹#›</a:t>
            </a:fld>
            <a:endParaRPr lang="en-US">
              <a:solidFill>
                <a:prstClr val="black">
                  <a:tint val="75000"/>
                </a:prstClr>
              </a:solidFill>
            </a:endParaRPr>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5183" r="2528"/>
          <a:stretch/>
        </p:blipFill>
        <p:spPr>
          <a:xfrm>
            <a:off x="0" y="1"/>
            <a:ext cx="9144000" cy="6872614"/>
          </a:xfrm>
          <a:prstGeom prst="rect">
            <a:avLst/>
          </a:prstGeom>
        </p:spPr>
      </p:pic>
    </p:spTree>
    <p:extLst>
      <p:ext uri="{BB962C8B-B14F-4D97-AF65-F5344CB8AC3E}">
        <p14:creationId xmlns:p14="http://schemas.microsoft.com/office/powerpoint/2010/main" val="668276850"/>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4421CA-2A2C-3749-A68D-32000EFDFF1A}" type="datetimeFigureOut">
              <a:rPr lang="en-US" smtClean="0">
                <a:solidFill>
                  <a:prstClr val="black">
                    <a:tint val="75000"/>
                  </a:prstClr>
                </a:solidFill>
              </a:rPr>
              <a:pPr/>
              <a:t>8/7/14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8990862-1744-F146-9A3A-8FE3F8BD1A6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61546103"/>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6"/>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4421CA-2A2C-3749-A68D-32000EFDFF1A}" type="datetimeFigureOut">
              <a:rPr lang="en-US" smtClean="0">
                <a:solidFill>
                  <a:prstClr val="black">
                    <a:tint val="75000"/>
                  </a:prstClr>
                </a:solidFill>
              </a:rPr>
              <a:pPr/>
              <a:t>8/7/14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8990862-1744-F146-9A3A-8FE3F8BD1A6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40045775"/>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A4421CA-2A2C-3749-A68D-32000EFDFF1A}" type="datetimeFigureOut">
              <a:rPr lang="en-US" smtClean="0">
                <a:solidFill>
                  <a:prstClr val="black">
                    <a:tint val="75000"/>
                  </a:prstClr>
                </a:solidFill>
              </a:rPr>
              <a:pPr/>
              <a:t>8/7/14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8990862-1744-F146-9A3A-8FE3F8BD1A6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31056087"/>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A4421CA-2A2C-3749-A68D-32000EFDFF1A}" type="datetimeFigureOut">
              <a:rPr lang="en-US" smtClean="0">
                <a:solidFill>
                  <a:prstClr val="black">
                    <a:tint val="75000"/>
                  </a:prstClr>
                </a:solidFill>
              </a:rPr>
              <a:pPr/>
              <a:t>8/7/14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8990862-1744-F146-9A3A-8FE3F8BD1A6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83965908"/>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A4421CA-2A2C-3749-A68D-32000EFDFF1A}" type="datetimeFigureOut">
              <a:rPr lang="en-US" smtClean="0">
                <a:solidFill>
                  <a:prstClr val="black">
                    <a:tint val="75000"/>
                  </a:prstClr>
                </a:solidFill>
              </a:rPr>
              <a:pPr/>
              <a:t>8/7/14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8990862-1744-F146-9A3A-8FE3F8BD1A6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95196255"/>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421CA-2A2C-3749-A68D-32000EFDFF1A}" type="datetimeFigureOut">
              <a:rPr lang="en-US" smtClean="0">
                <a:solidFill>
                  <a:prstClr val="black">
                    <a:tint val="75000"/>
                  </a:prstClr>
                </a:solidFill>
              </a:rPr>
              <a:pPr/>
              <a:t>8/7/14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8990862-1744-F146-9A3A-8FE3F8BD1A6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60414087"/>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4421CA-2A2C-3749-A68D-32000EFDFF1A}" type="datetimeFigureOut">
              <a:rPr lang="en-US" smtClean="0">
                <a:solidFill>
                  <a:prstClr val="black">
                    <a:tint val="75000"/>
                  </a:prstClr>
                </a:solidFill>
              </a:rPr>
              <a:pPr/>
              <a:t>8/7/14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8990862-1744-F146-9A3A-8FE3F8BD1A6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49905436"/>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4421CA-2A2C-3749-A68D-32000EFDFF1A}" type="datetimeFigureOut">
              <a:rPr lang="en-US" smtClean="0">
                <a:solidFill>
                  <a:prstClr val="black">
                    <a:tint val="75000"/>
                  </a:prstClr>
                </a:solidFill>
              </a:rPr>
              <a:pPr/>
              <a:t>8/7/14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8990862-1744-F146-9A3A-8FE3F8BD1A6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36630426"/>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766FF0-099E-44A1-8492-BAFCCCF1953D}" type="datetimeFigureOut">
              <a:rPr lang="en-US" smtClean="0">
                <a:solidFill>
                  <a:prstClr val="black">
                    <a:tint val="75000"/>
                  </a:prstClr>
                </a:solidFill>
              </a:rPr>
              <a:pPr/>
              <a:t>8/7/14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B6EE282-AA40-49F8-90AF-AE5E82B394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08138899"/>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4421CA-2A2C-3749-A68D-32000EFDFF1A}" type="datetimeFigureOut">
              <a:rPr lang="en-US" smtClean="0">
                <a:solidFill>
                  <a:prstClr val="black">
                    <a:tint val="75000"/>
                  </a:prstClr>
                </a:solidFill>
              </a:rPr>
              <a:pPr/>
              <a:t>8/7/14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8990862-1744-F146-9A3A-8FE3F8BD1A6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00306819"/>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4"/>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4"/>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4421CA-2A2C-3749-A68D-32000EFDFF1A}" type="datetimeFigureOut">
              <a:rPr lang="en-US" smtClean="0">
                <a:solidFill>
                  <a:prstClr val="black">
                    <a:tint val="75000"/>
                  </a:prstClr>
                </a:solidFill>
              </a:rPr>
              <a:pPr/>
              <a:t>8/7/14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8990862-1744-F146-9A3A-8FE3F8BD1A6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48451003"/>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1"/>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7766FF0-099E-44A1-8492-BAFCCCF1953D}" type="datetimeFigureOut">
              <a:rPr lang="en-US" smtClean="0">
                <a:solidFill>
                  <a:prstClr val="black">
                    <a:tint val="75000"/>
                  </a:prstClr>
                </a:solidFill>
              </a:rPr>
              <a:pPr/>
              <a:t>8/7/14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B6EE282-AA40-49F8-90AF-AE5E82B394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38400677"/>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766FF0-099E-44A1-8492-BAFCCCF1953D}" type="datetimeFigureOut">
              <a:rPr lang="en-US" smtClean="0">
                <a:solidFill>
                  <a:prstClr val="black">
                    <a:tint val="75000"/>
                  </a:prstClr>
                </a:solidFill>
              </a:rPr>
              <a:pPr/>
              <a:t>8/7/14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B6EE282-AA40-49F8-90AF-AE5E82B394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45388244"/>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6"/>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766FF0-099E-44A1-8492-BAFCCCF1953D}" type="datetimeFigureOut">
              <a:rPr lang="en-US" smtClean="0">
                <a:solidFill>
                  <a:prstClr val="black">
                    <a:tint val="75000"/>
                  </a:prstClr>
                </a:solidFill>
              </a:rPr>
              <a:pPr/>
              <a:t>8/7/14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B6EE282-AA40-49F8-90AF-AE5E82B394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56066420"/>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766FF0-099E-44A1-8492-BAFCCCF1953D}" type="datetimeFigureOut">
              <a:rPr lang="en-US" smtClean="0">
                <a:solidFill>
                  <a:prstClr val="black">
                    <a:tint val="75000"/>
                  </a:prstClr>
                </a:solidFill>
              </a:rPr>
              <a:pPr/>
              <a:t>8/7/14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B6EE282-AA40-49F8-90AF-AE5E82B394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6972877"/>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766FF0-099E-44A1-8492-BAFCCCF1953D}" type="datetimeFigureOut">
              <a:rPr lang="en-US" smtClean="0">
                <a:solidFill>
                  <a:prstClr val="black">
                    <a:tint val="75000"/>
                  </a:prstClr>
                </a:solidFill>
              </a:rPr>
              <a:pPr/>
              <a:t>8/7/14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4B6EE282-AA40-49F8-90AF-AE5E82B394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80546023"/>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766FF0-099E-44A1-8492-BAFCCCF1953D}" type="datetimeFigureOut">
              <a:rPr lang="en-US" smtClean="0">
                <a:solidFill>
                  <a:prstClr val="black">
                    <a:tint val="75000"/>
                  </a:prstClr>
                </a:solidFill>
              </a:rPr>
              <a:pPr/>
              <a:t>8/7/14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4B6EE282-AA40-49F8-90AF-AE5E82B394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27608789"/>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766FF0-099E-44A1-8492-BAFCCCF1953D}" type="datetimeFigureOut">
              <a:rPr lang="en-US" smtClean="0">
                <a:solidFill>
                  <a:prstClr val="black">
                    <a:tint val="75000"/>
                  </a:prstClr>
                </a:solidFill>
              </a:rPr>
              <a:pPr/>
              <a:t>8/7/14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4B6EE282-AA40-49F8-90AF-AE5E82B394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78422415"/>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766FF0-099E-44A1-8492-BAFCCCF1953D}" type="datetimeFigureOut">
              <a:rPr lang="en-US" smtClean="0">
                <a:solidFill>
                  <a:prstClr val="black">
                    <a:tint val="75000"/>
                  </a:prstClr>
                </a:solidFill>
              </a:rPr>
              <a:pPr/>
              <a:t>8/7/14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B6EE282-AA40-49F8-90AF-AE5E82B394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27820593"/>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7.xml"/><Relationship Id="rId12" Type="http://schemas.openxmlformats.org/officeDocument/2006/relationships/slideLayout" Target="../slideLayouts/slideLayout28.xml"/><Relationship Id="rId13" Type="http://schemas.openxmlformats.org/officeDocument/2006/relationships/slideLayout" Target="../slideLayouts/slideLayout29.xml"/><Relationship Id="rId14" Type="http://schemas.openxmlformats.org/officeDocument/2006/relationships/slideLayout" Target="../slideLayouts/slideLayout30.xml"/><Relationship Id="rId15" Type="http://schemas.openxmlformats.org/officeDocument/2006/relationships/slideLayout" Target="../slideLayouts/slideLayout31.xml"/><Relationship Id="rId16" Type="http://schemas.openxmlformats.org/officeDocument/2006/relationships/slideLayout" Target="../slideLayouts/slideLayout32.xml"/><Relationship Id="rId17" Type="http://schemas.openxmlformats.org/officeDocument/2006/relationships/theme" Target="../theme/theme2.xml"/><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 Id="rId9" Type="http://schemas.openxmlformats.org/officeDocument/2006/relationships/slideLayout" Target="../slideLayouts/slideLayout25.xml"/><Relationship Id="rId10"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3.xml"/><Relationship Id="rId12" Type="http://schemas.openxmlformats.org/officeDocument/2006/relationships/slideLayout" Target="../slideLayouts/slideLayout44.xml"/><Relationship Id="rId13" Type="http://schemas.openxmlformats.org/officeDocument/2006/relationships/slideLayout" Target="../slideLayouts/slideLayout45.xml"/><Relationship Id="rId14" Type="http://schemas.openxmlformats.org/officeDocument/2006/relationships/slideLayout" Target="../slideLayouts/slideLayout46.xml"/><Relationship Id="rId15" Type="http://schemas.openxmlformats.org/officeDocument/2006/relationships/slideLayout" Target="../slideLayouts/slideLayout47.xml"/><Relationship Id="rId16" Type="http://schemas.openxmlformats.org/officeDocument/2006/relationships/slideLayout" Target="../slideLayouts/slideLayout48.xml"/><Relationship Id="rId17" Type="http://schemas.openxmlformats.org/officeDocument/2006/relationships/theme" Target="../theme/theme3.xml"/><Relationship Id="rId1" Type="http://schemas.openxmlformats.org/officeDocument/2006/relationships/slideLayout" Target="../slideLayouts/slideLayout33.xml"/><Relationship Id="rId2" Type="http://schemas.openxmlformats.org/officeDocument/2006/relationships/slideLayout" Target="../slideLayouts/slideLayout34.xml"/><Relationship Id="rId3" Type="http://schemas.openxmlformats.org/officeDocument/2006/relationships/slideLayout" Target="../slideLayouts/slideLayout35.xml"/><Relationship Id="rId4" Type="http://schemas.openxmlformats.org/officeDocument/2006/relationships/slideLayout" Target="../slideLayouts/slideLayout36.xml"/><Relationship Id="rId5" Type="http://schemas.openxmlformats.org/officeDocument/2006/relationships/slideLayout" Target="../slideLayouts/slideLayout37.xml"/><Relationship Id="rId6" Type="http://schemas.openxmlformats.org/officeDocument/2006/relationships/slideLayout" Target="../slideLayouts/slideLayout38.xml"/><Relationship Id="rId7" Type="http://schemas.openxmlformats.org/officeDocument/2006/relationships/slideLayout" Target="../slideLayouts/slideLayout39.xml"/><Relationship Id="rId8" Type="http://schemas.openxmlformats.org/officeDocument/2006/relationships/slideLayout" Target="../slideLayouts/slideLayout40.xml"/><Relationship Id="rId9" Type="http://schemas.openxmlformats.org/officeDocument/2006/relationships/slideLayout" Target="../slideLayouts/slideLayout41.xml"/><Relationship Id="rId10"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59.xml"/><Relationship Id="rId12" Type="http://schemas.openxmlformats.org/officeDocument/2006/relationships/slideLayout" Target="../slideLayouts/slideLayout60.xml"/><Relationship Id="rId13" Type="http://schemas.openxmlformats.org/officeDocument/2006/relationships/slideLayout" Target="../slideLayouts/slideLayout61.xml"/><Relationship Id="rId14" Type="http://schemas.openxmlformats.org/officeDocument/2006/relationships/slideLayout" Target="../slideLayouts/slideLayout62.xml"/><Relationship Id="rId15" Type="http://schemas.openxmlformats.org/officeDocument/2006/relationships/slideLayout" Target="../slideLayouts/slideLayout63.xml"/><Relationship Id="rId16" Type="http://schemas.openxmlformats.org/officeDocument/2006/relationships/slideLayout" Target="../slideLayouts/slideLayout64.xml"/><Relationship Id="rId17" Type="http://schemas.openxmlformats.org/officeDocument/2006/relationships/theme" Target="../theme/theme4.xml"/><Relationship Id="rId1" Type="http://schemas.openxmlformats.org/officeDocument/2006/relationships/slideLayout" Target="../slideLayouts/slideLayout49.xml"/><Relationship Id="rId2" Type="http://schemas.openxmlformats.org/officeDocument/2006/relationships/slideLayout" Target="../slideLayouts/slideLayout50.xml"/><Relationship Id="rId3" Type="http://schemas.openxmlformats.org/officeDocument/2006/relationships/slideLayout" Target="../slideLayouts/slideLayout51.xml"/><Relationship Id="rId4" Type="http://schemas.openxmlformats.org/officeDocument/2006/relationships/slideLayout" Target="../slideLayouts/slideLayout52.xml"/><Relationship Id="rId5" Type="http://schemas.openxmlformats.org/officeDocument/2006/relationships/slideLayout" Target="../slideLayouts/slideLayout53.xml"/><Relationship Id="rId6" Type="http://schemas.openxmlformats.org/officeDocument/2006/relationships/slideLayout" Target="../slideLayouts/slideLayout54.xml"/><Relationship Id="rId7" Type="http://schemas.openxmlformats.org/officeDocument/2006/relationships/slideLayout" Target="../slideLayouts/slideLayout55.xml"/><Relationship Id="rId8" Type="http://schemas.openxmlformats.org/officeDocument/2006/relationships/slideLayout" Target="../slideLayouts/slideLayout56.xml"/><Relationship Id="rId9" Type="http://schemas.openxmlformats.org/officeDocument/2006/relationships/slideLayout" Target="../slideLayouts/slideLayout57.xml"/><Relationship Id="rId10" Type="http://schemas.openxmlformats.org/officeDocument/2006/relationships/slideLayout" Target="../slideLayouts/slideLayout58.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75.xml"/><Relationship Id="rId12" Type="http://schemas.openxmlformats.org/officeDocument/2006/relationships/slideLayout" Target="../slideLayouts/slideLayout76.xml"/><Relationship Id="rId13" Type="http://schemas.openxmlformats.org/officeDocument/2006/relationships/slideLayout" Target="../slideLayouts/slideLayout77.xml"/><Relationship Id="rId14" Type="http://schemas.openxmlformats.org/officeDocument/2006/relationships/slideLayout" Target="../slideLayouts/slideLayout78.xml"/><Relationship Id="rId15" Type="http://schemas.openxmlformats.org/officeDocument/2006/relationships/slideLayout" Target="../slideLayouts/slideLayout79.xml"/><Relationship Id="rId16" Type="http://schemas.openxmlformats.org/officeDocument/2006/relationships/slideLayout" Target="../slideLayouts/slideLayout80.xml"/><Relationship Id="rId17" Type="http://schemas.openxmlformats.org/officeDocument/2006/relationships/theme" Target="../theme/theme5.xml"/><Relationship Id="rId1" Type="http://schemas.openxmlformats.org/officeDocument/2006/relationships/slideLayout" Target="../slideLayouts/slideLayout65.xml"/><Relationship Id="rId2" Type="http://schemas.openxmlformats.org/officeDocument/2006/relationships/slideLayout" Target="../slideLayouts/slideLayout66.xml"/><Relationship Id="rId3" Type="http://schemas.openxmlformats.org/officeDocument/2006/relationships/slideLayout" Target="../slideLayouts/slideLayout67.xml"/><Relationship Id="rId4" Type="http://schemas.openxmlformats.org/officeDocument/2006/relationships/slideLayout" Target="../slideLayouts/slideLayout68.xml"/><Relationship Id="rId5" Type="http://schemas.openxmlformats.org/officeDocument/2006/relationships/slideLayout" Target="../slideLayouts/slideLayout69.xml"/><Relationship Id="rId6" Type="http://schemas.openxmlformats.org/officeDocument/2006/relationships/slideLayout" Target="../slideLayouts/slideLayout70.xml"/><Relationship Id="rId7" Type="http://schemas.openxmlformats.org/officeDocument/2006/relationships/slideLayout" Target="../slideLayouts/slideLayout71.xml"/><Relationship Id="rId8" Type="http://schemas.openxmlformats.org/officeDocument/2006/relationships/slideLayout" Target="../slideLayouts/slideLayout72.xml"/><Relationship Id="rId9" Type="http://schemas.openxmlformats.org/officeDocument/2006/relationships/slideLayout" Target="../slideLayouts/slideLayout73.xml"/><Relationship Id="rId10" Type="http://schemas.openxmlformats.org/officeDocument/2006/relationships/slideLayout" Target="../slideLayouts/slideLayout74.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91.xml"/><Relationship Id="rId12" Type="http://schemas.openxmlformats.org/officeDocument/2006/relationships/theme" Target="../theme/theme6.xml"/><Relationship Id="rId1" Type="http://schemas.openxmlformats.org/officeDocument/2006/relationships/slideLayout" Target="../slideLayouts/slideLayout81.xml"/><Relationship Id="rId2" Type="http://schemas.openxmlformats.org/officeDocument/2006/relationships/slideLayout" Target="../slideLayouts/slideLayout82.xml"/><Relationship Id="rId3" Type="http://schemas.openxmlformats.org/officeDocument/2006/relationships/slideLayout" Target="../slideLayouts/slideLayout83.xml"/><Relationship Id="rId4" Type="http://schemas.openxmlformats.org/officeDocument/2006/relationships/slideLayout" Target="../slideLayouts/slideLayout84.xml"/><Relationship Id="rId5" Type="http://schemas.openxmlformats.org/officeDocument/2006/relationships/slideLayout" Target="../slideLayouts/slideLayout85.xml"/><Relationship Id="rId6" Type="http://schemas.openxmlformats.org/officeDocument/2006/relationships/slideLayout" Target="../slideLayouts/slideLayout86.xml"/><Relationship Id="rId7" Type="http://schemas.openxmlformats.org/officeDocument/2006/relationships/slideLayout" Target="../slideLayouts/slideLayout87.xml"/><Relationship Id="rId8" Type="http://schemas.openxmlformats.org/officeDocument/2006/relationships/slideLayout" Target="../slideLayouts/slideLayout88.xml"/><Relationship Id="rId9" Type="http://schemas.openxmlformats.org/officeDocument/2006/relationships/slideLayout" Target="../slideLayouts/slideLayout89.xml"/><Relationship Id="rId10" Type="http://schemas.openxmlformats.org/officeDocument/2006/relationships/slideLayout" Target="../slideLayouts/slideLayout90.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102.xml"/><Relationship Id="rId12" Type="http://schemas.openxmlformats.org/officeDocument/2006/relationships/slideLayout" Target="../slideLayouts/slideLayout103.xml"/><Relationship Id="rId13" Type="http://schemas.openxmlformats.org/officeDocument/2006/relationships/slideLayout" Target="../slideLayouts/slideLayout104.xml"/><Relationship Id="rId14" Type="http://schemas.openxmlformats.org/officeDocument/2006/relationships/slideLayout" Target="../slideLayouts/slideLayout105.xml"/><Relationship Id="rId15" Type="http://schemas.openxmlformats.org/officeDocument/2006/relationships/slideLayout" Target="../slideLayouts/slideLayout106.xml"/><Relationship Id="rId16" Type="http://schemas.openxmlformats.org/officeDocument/2006/relationships/slideLayout" Target="../slideLayouts/slideLayout107.xml"/><Relationship Id="rId17" Type="http://schemas.openxmlformats.org/officeDocument/2006/relationships/theme" Target="../theme/theme7.xml"/><Relationship Id="rId1" Type="http://schemas.openxmlformats.org/officeDocument/2006/relationships/slideLayout" Target="../slideLayouts/slideLayout92.xml"/><Relationship Id="rId2" Type="http://schemas.openxmlformats.org/officeDocument/2006/relationships/slideLayout" Target="../slideLayouts/slideLayout93.xml"/><Relationship Id="rId3" Type="http://schemas.openxmlformats.org/officeDocument/2006/relationships/slideLayout" Target="../slideLayouts/slideLayout94.xml"/><Relationship Id="rId4" Type="http://schemas.openxmlformats.org/officeDocument/2006/relationships/slideLayout" Target="../slideLayouts/slideLayout95.xml"/><Relationship Id="rId5" Type="http://schemas.openxmlformats.org/officeDocument/2006/relationships/slideLayout" Target="../slideLayouts/slideLayout96.xml"/><Relationship Id="rId6" Type="http://schemas.openxmlformats.org/officeDocument/2006/relationships/slideLayout" Target="../slideLayouts/slideLayout97.xml"/><Relationship Id="rId7" Type="http://schemas.openxmlformats.org/officeDocument/2006/relationships/slideLayout" Target="../slideLayouts/slideLayout98.xml"/><Relationship Id="rId8" Type="http://schemas.openxmlformats.org/officeDocument/2006/relationships/slideLayout" Target="../slideLayouts/slideLayout99.xml"/><Relationship Id="rId9" Type="http://schemas.openxmlformats.org/officeDocument/2006/relationships/slideLayout" Target="../slideLayouts/slideLayout100.xml"/><Relationship Id="rId10" Type="http://schemas.openxmlformats.org/officeDocument/2006/relationships/slideLayout" Target="../slideLayouts/slideLayout10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766FF0-099E-44A1-8492-BAFCCCF1953D}" type="datetimeFigureOut">
              <a:rPr lang="en-US" smtClean="0">
                <a:solidFill>
                  <a:prstClr val="black">
                    <a:tint val="75000"/>
                  </a:prstClr>
                </a:solidFill>
              </a:rPr>
              <a:pPr/>
              <a:t>8/7/14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6EE282-AA40-49F8-90AF-AE5E82B394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089027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766FF0-099E-44A1-8492-BAFCCCF1953D}" type="datetimeFigureOut">
              <a:rPr lang="en-US" smtClean="0">
                <a:solidFill>
                  <a:prstClr val="black">
                    <a:tint val="75000"/>
                  </a:prstClr>
                </a:solidFill>
              </a:rPr>
              <a:pPr/>
              <a:t>8/7/14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6EE282-AA40-49F8-90AF-AE5E82B394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267757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766FF0-099E-44A1-8492-BAFCCCF1953D}" type="datetimeFigureOut">
              <a:rPr lang="en-US" smtClean="0">
                <a:solidFill>
                  <a:prstClr val="black">
                    <a:tint val="75000"/>
                  </a:prstClr>
                </a:solidFill>
              </a:rPr>
              <a:pPr/>
              <a:t>8/7/14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6EE282-AA40-49F8-90AF-AE5E82B394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9481606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766FF0-099E-44A1-8492-BAFCCCF1953D}" type="datetimeFigureOut">
              <a:rPr lang="en-US" smtClean="0">
                <a:solidFill>
                  <a:prstClr val="black">
                    <a:tint val="75000"/>
                  </a:prstClr>
                </a:solidFill>
              </a:rPr>
              <a:pPr/>
              <a:t>8/7/14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6EE282-AA40-49F8-90AF-AE5E82B394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17317158"/>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766FF0-099E-44A1-8492-BAFCCCF1953D}" type="datetimeFigureOut">
              <a:rPr lang="en-US" smtClean="0">
                <a:solidFill>
                  <a:prstClr val="black">
                    <a:tint val="75000"/>
                  </a:prstClr>
                </a:solidFill>
              </a:rPr>
              <a:pPr/>
              <a:t>8/7/14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6EE282-AA40-49F8-90AF-AE5E82B394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8027850"/>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Lst>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fld id="{CA4421CA-2A2C-3749-A68D-32000EFDFF1A}" type="datetimeFigureOut">
              <a:rPr lang="en-US" smtClean="0">
                <a:solidFill>
                  <a:prstClr val="black">
                    <a:tint val="75000"/>
                  </a:prstClr>
                </a:solidFill>
              </a:rPr>
              <a:pPr defTabSz="457200"/>
              <a:t>8/7/14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a:fld id="{F8990862-1744-F146-9A3A-8FE3F8BD1A69}" type="slidenum">
              <a:rPr lang="en-US" smtClean="0">
                <a:solidFill>
                  <a:prstClr val="black">
                    <a:tint val="75000"/>
                  </a:prstClr>
                </a:solidFill>
              </a:rPr>
              <a:pPr defTabSz="457200"/>
              <a:t>‹#›</a:t>
            </a:fld>
            <a:endParaRPr lang="en-US">
              <a:solidFill>
                <a:prstClr val="black">
                  <a:tint val="75000"/>
                </a:prstClr>
              </a:solidFill>
            </a:endParaRPr>
          </a:p>
        </p:txBody>
      </p:sp>
    </p:spTree>
    <p:extLst>
      <p:ext uri="{BB962C8B-B14F-4D97-AF65-F5344CB8AC3E}">
        <p14:creationId xmlns:p14="http://schemas.microsoft.com/office/powerpoint/2010/main" val="1299534227"/>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766FF0-099E-44A1-8492-BAFCCCF1953D}" type="datetimeFigureOut">
              <a:rPr lang="en-US" smtClean="0">
                <a:solidFill>
                  <a:prstClr val="black">
                    <a:tint val="75000"/>
                  </a:prstClr>
                </a:solidFill>
              </a:rPr>
              <a:pPr/>
              <a:t>8/7/14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6EE282-AA40-49F8-90AF-AE5E82B394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81235259"/>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Lst>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jpeg"/><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6.xml"/><Relationship Id="rId2"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6.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7.xml"/><Relationship Id="rId3" Type="http://schemas.openxmlformats.org/officeDocument/2006/relationships/image" Target="../media/image11.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iki.duraspace.org/display/ld4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7.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7.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7.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7.xml"/><Relationship Id="rId2" Type="http://schemas.openxmlformats.org/officeDocument/2006/relationships/image" Target="../media/image8.png"/><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7008" y="1888635"/>
            <a:ext cx="7081242" cy="7496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1506" name="Rectangle 2"/>
          <p:cNvSpPr>
            <a:spLocks noGrp="1" noChangeArrowheads="1"/>
          </p:cNvSpPr>
          <p:nvPr>
            <p:ph type="title"/>
          </p:nvPr>
        </p:nvSpPr>
        <p:spPr>
          <a:xfrm>
            <a:off x="517924" y="535789"/>
            <a:ext cx="8108156" cy="2321719"/>
          </a:xfrm>
          <a:ln/>
        </p:spPr>
        <p:txBody>
          <a:bodyPr/>
          <a:lstStyle/>
          <a:p>
            <a:r>
              <a:rPr lang="en-US" sz="4500" dirty="0" smtClean="0"/>
              <a:t>Linked Data for Libraries</a:t>
            </a:r>
            <a:endParaRPr lang="en-US" sz="4500" dirty="0"/>
          </a:p>
        </p:txBody>
      </p:sp>
      <p:sp>
        <p:nvSpPr>
          <p:cNvPr id="21507" name="Rectangle 3"/>
          <p:cNvSpPr>
            <a:spLocks noGrp="1" noChangeArrowheads="1"/>
          </p:cNvSpPr>
          <p:nvPr>
            <p:ph idx="1"/>
          </p:nvPr>
        </p:nvSpPr>
        <p:spPr>
          <a:xfrm>
            <a:off x="457200" y="3048006"/>
            <a:ext cx="8229600" cy="3078163"/>
          </a:xfrm>
          <a:ln/>
        </p:spPr>
        <p:txBody>
          <a:bodyPr/>
          <a:lstStyle/>
          <a:p>
            <a:pPr marL="187461" indent="0" algn="ctr">
              <a:buNone/>
            </a:pPr>
            <a:r>
              <a:rPr lang="en-US" dirty="0" smtClean="0"/>
              <a:t>Jon Corson-</a:t>
            </a:r>
            <a:r>
              <a:rPr lang="en-US" dirty="0" err="1" smtClean="0"/>
              <a:t>Rikert</a:t>
            </a:r>
            <a:r>
              <a:rPr lang="en-US" dirty="0" smtClean="0"/>
              <a:t> and Dean </a:t>
            </a:r>
            <a:r>
              <a:rPr lang="en-US" dirty="0"/>
              <a:t>B. </a:t>
            </a:r>
            <a:r>
              <a:rPr lang="en-US" dirty="0" smtClean="0"/>
              <a:t>Krafft</a:t>
            </a:r>
          </a:p>
          <a:p>
            <a:pPr marL="187461" indent="0" algn="ctr">
              <a:buNone/>
            </a:pPr>
            <a:r>
              <a:rPr lang="en-US" dirty="0" smtClean="0"/>
              <a:t>2014 VIVO Conference</a:t>
            </a:r>
            <a:endParaRPr lang="en-US" dirty="0"/>
          </a:p>
          <a:p>
            <a:pPr marL="187461" indent="0" algn="ctr">
              <a:buNone/>
            </a:pPr>
            <a:r>
              <a:rPr lang="en-US" dirty="0" smtClean="0"/>
              <a:t>August 7-8, 2013</a:t>
            </a:r>
            <a:endParaRPr lang="en-US" dirty="0"/>
          </a:p>
        </p:txBody>
      </p:sp>
      <p:pic>
        <p:nvPicPr>
          <p:cNvPr id="215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3195" y="5272986"/>
            <a:ext cx="3312914" cy="1031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Tree>
    <p:extLst>
      <p:ext uri="{BB962C8B-B14F-4D97-AF65-F5344CB8AC3E}">
        <p14:creationId xmlns:p14="http://schemas.microsoft.com/office/powerpoint/2010/main" val="3260964051"/>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97002" y="889000"/>
            <a:ext cx="6350000" cy="5080000"/>
          </a:xfrm>
          <a:prstGeom prst="rect">
            <a:avLst/>
          </a:prstGeom>
        </p:spPr>
      </p:pic>
      <p:sp>
        <p:nvSpPr>
          <p:cNvPr id="2" name="Rectangle 1"/>
          <p:cNvSpPr/>
          <p:nvPr/>
        </p:nvSpPr>
        <p:spPr>
          <a:xfrm>
            <a:off x="533402" y="5943600"/>
            <a:ext cx="2697533" cy="400110"/>
          </a:xfrm>
          <a:prstGeom prst="rect">
            <a:avLst/>
          </a:prstGeom>
          <a:solidFill>
            <a:schemeClr val="bg1"/>
          </a:solidFill>
        </p:spPr>
        <p:txBody>
          <a:bodyPr wrap="none">
            <a:spAutoFit/>
          </a:bodyPr>
          <a:lstStyle/>
          <a:p>
            <a:pPr marL="1092200" indent="-1092200" eaLnBrk="0" hangingPunct="0">
              <a:spcBef>
                <a:spcPts val="1200"/>
              </a:spcBef>
            </a:pPr>
            <a:r>
              <a:rPr lang="en-US" sz="2000" b="1" dirty="0">
                <a:solidFill>
                  <a:prstClr val="black"/>
                </a:solidFill>
                <a:ea typeface="Franklin Gothic Medium" charset="0"/>
                <a:cs typeface="Franklin Gothic Medium" charset="0"/>
              </a:rPr>
              <a:t>http://</a:t>
            </a:r>
            <a:r>
              <a:rPr lang="en-US" sz="2000" b="1" dirty="0" err="1">
                <a:solidFill>
                  <a:prstClr val="black"/>
                </a:solidFill>
                <a:ea typeface="Franklin Gothic Medium" charset="0"/>
                <a:cs typeface="Franklin Gothic Medium" charset="0"/>
              </a:rPr>
              <a:t>projecthydra.org</a:t>
            </a:r>
            <a:endParaRPr lang="en-US" sz="2000" b="1" dirty="0">
              <a:solidFill>
                <a:prstClr val="black"/>
              </a:solidFill>
              <a:ea typeface="Franklin Gothic Medium" charset="0"/>
              <a:cs typeface="Franklin Gothic Medium" charset="0"/>
            </a:endParaRPr>
          </a:p>
        </p:txBody>
      </p:sp>
      <p:sp>
        <p:nvSpPr>
          <p:cNvPr id="3" name="TextBox 2"/>
          <p:cNvSpPr txBox="1"/>
          <p:nvPr/>
        </p:nvSpPr>
        <p:spPr>
          <a:xfrm>
            <a:off x="5410201" y="6469419"/>
            <a:ext cx="3604256" cy="369332"/>
          </a:xfrm>
          <a:prstGeom prst="rect">
            <a:avLst/>
          </a:prstGeom>
          <a:noFill/>
        </p:spPr>
        <p:txBody>
          <a:bodyPr wrap="none" rtlCol="0">
            <a:spAutoFit/>
          </a:bodyPr>
          <a:lstStyle/>
          <a:p>
            <a:r>
              <a:rPr lang="en-US" dirty="0">
                <a:solidFill>
                  <a:prstClr val="black"/>
                </a:solidFill>
              </a:rPr>
              <a:t>Hydra slides courtesy of Tom Cramer</a:t>
            </a:r>
          </a:p>
        </p:txBody>
      </p:sp>
    </p:spTree>
    <p:extLst>
      <p:ext uri="{BB962C8B-B14F-4D97-AF65-F5344CB8AC3E}">
        <p14:creationId xmlns:p14="http://schemas.microsoft.com/office/powerpoint/2010/main" val="2665443145"/>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Text Box 5"/>
          <p:cNvSpPr txBox="1">
            <a:spLocks noChangeArrowheads="1"/>
          </p:cNvSpPr>
          <p:nvPr/>
        </p:nvSpPr>
        <p:spPr bwMode="auto">
          <a:xfrm>
            <a:off x="533400" y="533404"/>
            <a:ext cx="7848600" cy="769441"/>
          </a:xfrm>
          <a:prstGeom prst="rect">
            <a:avLst/>
          </a:prstGeom>
          <a:noFill/>
          <a:ln w="9525">
            <a:noFill/>
            <a:miter lim="800000"/>
            <a:headEnd/>
            <a:tailEnd/>
          </a:ln>
        </p:spPr>
        <p:txBody>
          <a:bodyPr>
            <a:prstTxWarp prst="textNoShape">
              <a:avLst/>
            </a:prstTxWarp>
            <a:spAutoFit/>
          </a:bodyPr>
          <a:lstStyle/>
          <a:p>
            <a:pPr algn="ctr" eaLnBrk="0" hangingPunct="0">
              <a:spcBef>
                <a:spcPct val="50000"/>
              </a:spcBef>
            </a:pPr>
            <a:r>
              <a:rPr lang="en-US" sz="4400" dirty="0">
                <a:solidFill>
                  <a:prstClr val="black"/>
                </a:solidFill>
              </a:rPr>
              <a:t>What Is Hydra?</a:t>
            </a:r>
          </a:p>
        </p:txBody>
      </p:sp>
      <p:sp>
        <p:nvSpPr>
          <p:cNvPr id="7" name="Rectangle 6"/>
          <p:cNvSpPr>
            <a:spLocks noChangeArrowheads="1"/>
          </p:cNvSpPr>
          <p:nvPr/>
        </p:nvSpPr>
        <p:spPr bwMode="auto">
          <a:xfrm>
            <a:off x="838200" y="1676405"/>
            <a:ext cx="7467600" cy="4188839"/>
          </a:xfrm>
          <a:prstGeom prst="rect">
            <a:avLst/>
          </a:prstGeom>
          <a:noFill/>
          <a:ln w="9525">
            <a:noFill/>
            <a:miter lim="800000"/>
            <a:headEnd/>
            <a:tailEnd/>
          </a:ln>
        </p:spPr>
        <p:txBody>
          <a:bodyPr wrap="square">
            <a:prstTxWarp prst="textNoShape">
              <a:avLst/>
            </a:prstTxWarp>
            <a:spAutoFit/>
          </a:bodyPr>
          <a:lstStyle/>
          <a:p>
            <a:pPr marL="342900" indent="-342900" eaLnBrk="0" hangingPunct="0">
              <a:lnSpc>
                <a:spcPct val="85000"/>
              </a:lnSpc>
              <a:spcBef>
                <a:spcPts val="1200"/>
              </a:spcBef>
              <a:buFont typeface="Arial"/>
              <a:buChar char="•"/>
              <a:defRPr/>
            </a:pPr>
            <a:r>
              <a:rPr lang="en-US" sz="2800" dirty="0">
                <a:solidFill>
                  <a:prstClr val="black"/>
                </a:solidFill>
                <a:ea typeface="Franklin Gothic Medium" pitchFamily="-106" charset="0"/>
                <a:cs typeface="Franklin Gothic Medium" pitchFamily="-106" charset="0"/>
              </a:rPr>
              <a:t>A robust repository fronted by feature-rich, tailored applications and workflows (“heads”) </a:t>
            </a:r>
          </a:p>
          <a:p>
            <a:pPr marL="914400" lvl="1" indent="-457200" eaLnBrk="0" hangingPunct="0">
              <a:lnSpc>
                <a:spcPct val="85000"/>
              </a:lnSpc>
              <a:spcBef>
                <a:spcPts val="1200"/>
              </a:spcBef>
              <a:buFont typeface="Lucida Grande"/>
              <a:buChar char="➭"/>
              <a:defRPr/>
            </a:pPr>
            <a:r>
              <a:rPr lang="en-US" sz="2800" i="1" dirty="0">
                <a:solidFill>
                  <a:prstClr val="black"/>
                </a:solidFill>
                <a:ea typeface="Franklin Gothic Medium" pitchFamily="-106" charset="0"/>
                <a:cs typeface="Franklin Gothic Medium" pitchFamily="-106" charset="0"/>
              </a:rPr>
              <a:t>One body, many heads</a:t>
            </a:r>
            <a:endParaRPr lang="en-US" sz="2800" dirty="0">
              <a:solidFill>
                <a:prstClr val="black"/>
              </a:solidFill>
              <a:ea typeface="Franklin Gothic Medium" pitchFamily="-106" charset="0"/>
              <a:cs typeface="Franklin Gothic Medium" pitchFamily="-106" charset="0"/>
            </a:endParaRPr>
          </a:p>
          <a:p>
            <a:pPr marL="342900" indent="-342900" eaLnBrk="0" hangingPunct="0">
              <a:lnSpc>
                <a:spcPct val="85000"/>
              </a:lnSpc>
              <a:spcBef>
                <a:spcPts val="1200"/>
              </a:spcBef>
              <a:buFont typeface="Arial"/>
              <a:buChar char="•"/>
              <a:defRPr/>
            </a:pPr>
            <a:r>
              <a:rPr lang="en-US" sz="2800" dirty="0">
                <a:solidFill>
                  <a:prstClr val="black"/>
                </a:solidFill>
                <a:ea typeface="Franklin Gothic Medium" pitchFamily="-106" charset="0"/>
                <a:cs typeface="Franklin Gothic Medium" pitchFamily="-106" charset="0"/>
              </a:rPr>
              <a:t>Collaboratively built “solution bundles” that can be adapted and modified to suit local needs.</a:t>
            </a:r>
          </a:p>
          <a:p>
            <a:pPr marL="342900" indent="-342900" eaLnBrk="0" hangingPunct="0">
              <a:lnSpc>
                <a:spcPct val="85000"/>
              </a:lnSpc>
              <a:spcBef>
                <a:spcPts val="1200"/>
              </a:spcBef>
              <a:buFont typeface="Arial"/>
              <a:buChar char="•"/>
              <a:defRPr/>
            </a:pPr>
            <a:r>
              <a:rPr lang="en-US" sz="2800" dirty="0">
                <a:solidFill>
                  <a:prstClr val="black"/>
                </a:solidFill>
                <a:ea typeface="Franklin Gothic Medium" pitchFamily="-106" charset="0"/>
                <a:cs typeface="Franklin Gothic Medium" pitchFamily="-106" charset="0"/>
              </a:rPr>
              <a:t>A community of developers and adopters extending and enhancing the core</a:t>
            </a:r>
          </a:p>
          <a:p>
            <a:pPr marL="914400" lvl="1" indent="-457200" eaLnBrk="0" hangingPunct="0">
              <a:lnSpc>
                <a:spcPct val="85000"/>
              </a:lnSpc>
              <a:spcBef>
                <a:spcPts val="1200"/>
              </a:spcBef>
              <a:buFont typeface="Lucida Grande"/>
              <a:buChar char="➭"/>
              <a:defRPr/>
            </a:pPr>
            <a:r>
              <a:rPr lang="en-US" sz="2800" i="1" dirty="0">
                <a:solidFill>
                  <a:prstClr val="black"/>
                </a:solidFill>
                <a:ea typeface="Franklin Gothic Medium" pitchFamily="-106" charset="0"/>
                <a:cs typeface="Franklin Gothic Medium" pitchFamily="-106" charset="0"/>
              </a:rPr>
              <a:t>If you want to go fast, go alone. If you want to go far, go together. </a:t>
            </a:r>
          </a:p>
          <a:p>
            <a:pPr marL="800100" lvl="1" indent="-342900" eaLnBrk="0" hangingPunct="0">
              <a:defRPr/>
            </a:pPr>
            <a:endParaRPr lang="en-US" sz="1200" i="1" dirty="0">
              <a:solidFill>
                <a:prstClr val="black"/>
              </a:solidFill>
              <a:ea typeface="Franklin Gothic Medium" pitchFamily="-106" charset="0"/>
              <a:cs typeface="Franklin Gothic Medium" pitchFamily="-106" charset="0"/>
            </a:endParaRPr>
          </a:p>
        </p:txBody>
      </p:sp>
    </p:spTree>
    <p:extLst>
      <p:ext uri="{BB962C8B-B14F-4D97-AF65-F5344CB8AC3E}">
        <p14:creationId xmlns:p14="http://schemas.microsoft.com/office/powerpoint/2010/main" val="2369436440"/>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9" name="Text Box 13"/>
          <p:cNvSpPr txBox="1">
            <a:spLocks noChangeArrowheads="1"/>
          </p:cNvSpPr>
          <p:nvPr/>
        </p:nvSpPr>
        <p:spPr bwMode="auto">
          <a:xfrm>
            <a:off x="762000" y="381000"/>
            <a:ext cx="7696200" cy="769441"/>
          </a:xfrm>
          <a:prstGeom prst="rect">
            <a:avLst/>
          </a:prstGeom>
          <a:noFill/>
          <a:ln w="9525">
            <a:noFill/>
            <a:miter lim="800000"/>
            <a:headEnd/>
            <a:tailEnd/>
          </a:ln>
        </p:spPr>
        <p:txBody>
          <a:bodyPr wrap="square">
            <a:prstTxWarp prst="textNoShape">
              <a:avLst/>
            </a:prstTxWarp>
            <a:spAutoFit/>
          </a:bodyPr>
          <a:lstStyle/>
          <a:p>
            <a:pPr algn="ctr" eaLnBrk="0" hangingPunct="0">
              <a:spcBef>
                <a:spcPct val="50000"/>
              </a:spcBef>
            </a:pPr>
            <a:r>
              <a:rPr lang="en-US" sz="4400" b="0" dirty="0" smtClean="0">
                <a:latin typeface="+mj-lt"/>
              </a:rPr>
              <a:t>A wide range of applications</a:t>
            </a:r>
            <a:endParaRPr lang="en-US" sz="4400" b="0" dirty="0">
              <a:latin typeface="+mj-lt"/>
            </a:endParaRPr>
          </a:p>
        </p:txBody>
      </p:sp>
      <p:sp>
        <p:nvSpPr>
          <p:cNvPr id="10" name="Rectangle 6"/>
          <p:cNvSpPr>
            <a:spLocks noChangeArrowheads="1"/>
          </p:cNvSpPr>
          <p:nvPr/>
        </p:nvSpPr>
        <p:spPr bwMode="auto">
          <a:xfrm>
            <a:off x="914400" y="3200402"/>
            <a:ext cx="2362200" cy="2908489"/>
          </a:xfrm>
          <a:prstGeom prst="rect">
            <a:avLst/>
          </a:prstGeom>
          <a:noFill/>
          <a:ln w="9525">
            <a:noFill/>
            <a:miter lim="800000"/>
            <a:headEnd/>
            <a:tailEnd/>
          </a:ln>
        </p:spPr>
        <p:txBody>
          <a:bodyPr wrap="square">
            <a:prstTxWarp prst="textNoShape">
              <a:avLst/>
            </a:prstTxWarp>
            <a:spAutoFit/>
          </a:bodyPr>
          <a:lstStyle/>
          <a:p>
            <a:pPr marL="342900" indent="-342900" eaLnBrk="0" hangingPunct="0">
              <a:lnSpc>
                <a:spcPct val="85000"/>
              </a:lnSpc>
              <a:spcBef>
                <a:spcPts val="600"/>
              </a:spcBef>
              <a:buFontTx/>
              <a:buChar char="-"/>
              <a:defRPr/>
            </a:pPr>
            <a:r>
              <a:rPr lang="en-US" sz="2000" b="0" dirty="0" smtClean="0">
                <a:ea typeface="Franklin Gothic Medium" pitchFamily="-106" charset="0"/>
                <a:cs typeface="Franklin Gothic Medium" pitchFamily="-106" charset="0"/>
              </a:rPr>
              <a:t>Generally a single PDF</a:t>
            </a:r>
          </a:p>
          <a:p>
            <a:pPr marL="342900" indent="-342900" eaLnBrk="0" hangingPunct="0">
              <a:lnSpc>
                <a:spcPct val="85000"/>
              </a:lnSpc>
              <a:spcBef>
                <a:spcPts val="600"/>
              </a:spcBef>
              <a:buFontTx/>
              <a:buChar char="-"/>
              <a:defRPr/>
            </a:pPr>
            <a:r>
              <a:rPr lang="en-US" sz="2000" b="0" dirty="0" smtClean="0">
                <a:ea typeface="Franklin Gothic Medium" pitchFamily="-106" charset="0"/>
                <a:cs typeface="Franklin Gothic Medium" pitchFamily="-106" charset="0"/>
              </a:rPr>
              <a:t>Simple, prescribed workflow</a:t>
            </a:r>
          </a:p>
          <a:p>
            <a:pPr marL="342900" indent="-342900" eaLnBrk="0" hangingPunct="0">
              <a:lnSpc>
                <a:spcPct val="85000"/>
              </a:lnSpc>
              <a:spcBef>
                <a:spcPts val="600"/>
              </a:spcBef>
              <a:buFontTx/>
              <a:buChar char="-"/>
              <a:defRPr/>
            </a:pPr>
            <a:r>
              <a:rPr lang="en-US" sz="2000" b="0" dirty="0" smtClean="0">
                <a:ea typeface="Franklin Gothic Medium" pitchFamily="-106" charset="0"/>
                <a:cs typeface="Franklin Gothic Medium" pitchFamily="-106" charset="0"/>
              </a:rPr>
              <a:t>Streamlined UI for depositors, reviewers &amp; readers</a:t>
            </a:r>
          </a:p>
          <a:p>
            <a:pPr marL="342900" indent="-342900" eaLnBrk="0" hangingPunct="0">
              <a:buFontTx/>
              <a:buChar char="-"/>
              <a:defRPr/>
            </a:pPr>
            <a:endParaRPr lang="en-US" sz="2000" b="0" dirty="0" smtClean="0">
              <a:ea typeface="Franklin Gothic Medium" pitchFamily="-106" charset="0"/>
              <a:cs typeface="Franklin Gothic Medium" pitchFamily="-106" charset="0"/>
            </a:endParaRPr>
          </a:p>
        </p:txBody>
      </p:sp>
      <p:sp>
        <p:nvSpPr>
          <p:cNvPr id="4" name="Rectangle 6"/>
          <p:cNvSpPr>
            <a:spLocks noChangeArrowheads="1"/>
          </p:cNvSpPr>
          <p:nvPr/>
        </p:nvSpPr>
        <p:spPr bwMode="auto">
          <a:xfrm>
            <a:off x="5638800" y="1471240"/>
            <a:ext cx="3276600" cy="805605"/>
          </a:xfrm>
          <a:prstGeom prst="rect">
            <a:avLst/>
          </a:prstGeom>
          <a:noFill/>
          <a:ln w="9525">
            <a:noFill/>
            <a:miter lim="800000"/>
            <a:headEnd/>
            <a:tailEnd/>
          </a:ln>
        </p:spPr>
        <p:txBody>
          <a:bodyPr wrap="square">
            <a:prstTxWarp prst="textNoShape">
              <a:avLst/>
            </a:prstTxWarp>
            <a:spAutoFit/>
          </a:bodyPr>
          <a:lstStyle/>
          <a:p>
            <a:pPr algn="ctr" eaLnBrk="0" hangingPunct="0">
              <a:lnSpc>
                <a:spcPct val="85000"/>
              </a:lnSpc>
              <a:spcBef>
                <a:spcPts val="600"/>
              </a:spcBef>
              <a:defRPr/>
            </a:pPr>
            <a:r>
              <a:rPr lang="en-US" b="0" dirty="0" smtClean="0">
                <a:ea typeface="Franklin Gothic Medium" pitchFamily="-106" charset="0"/>
                <a:cs typeface="Franklin Gothic Medium" pitchFamily="-106" charset="0"/>
              </a:rPr>
              <a:t>Digitization </a:t>
            </a:r>
            <a:br>
              <a:rPr lang="en-US" b="0" dirty="0" smtClean="0">
                <a:ea typeface="Franklin Gothic Medium" pitchFamily="-106" charset="0"/>
                <a:cs typeface="Franklin Gothic Medium" pitchFamily="-106" charset="0"/>
              </a:rPr>
            </a:br>
            <a:r>
              <a:rPr lang="en-US" b="0" dirty="0" smtClean="0">
                <a:ea typeface="Franklin Gothic Medium" pitchFamily="-106" charset="0"/>
                <a:cs typeface="Franklin Gothic Medium" pitchFamily="-106" charset="0"/>
              </a:rPr>
              <a:t>Workflow </a:t>
            </a:r>
            <a:br>
              <a:rPr lang="en-US" b="0" dirty="0" smtClean="0">
                <a:ea typeface="Franklin Gothic Medium" pitchFamily="-106" charset="0"/>
                <a:cs typeface="Franklin Gothic Medium" pitchFamily="-106" charset="0"/>
              </a:rPr>
            </a:br>
            <a:r>
              <a:rPr lang="en-US" b="0" dirty="0" smtClean="0">
                <a:ea typeface="Franklin Gothic Medium" pitchFamily="-106" charset="0"/>
                <a:cs typeface="Franklin Gothic Medium" pitchFamily="-106" charset="0"/>
              </a:rPr>
              <a:t>System</a:t>
            </a:r>
          </a:p>
        </p:txBody>
      </p:sp>
      <p:sp>
        <p:nvSpPr>
          <p:cNvPr id="5" name="Rectangle 6"/>
          <p:cNvSpPr>
            <a:spLocks noChangeArrowheads="1"/>
          </p:cNvSpPr>
          <p:nvPr/>
        </p:nvSpPr>
        <p:spPr bwMode="auto">
          <a:xfrm>
            <a:off x="3276600" y="1471238"/>
            <a:ext cx="2590800" cy="570156"/>
          </a:xfrm>
          <a:prstGeom prst="rect">
            <a:avLst/>
          </a:prstGeom>
          <a:noFill/>
          <a:ln w="9525">
            <a:noFill/>
            <a:miter lim="800000"/>
            <a:headEnd/>
            <a:tailEnd/>
          </a:ln>
        </p:spPr>
        <p:txBody>
          <a:bodyPr wrap="square">
            <a:prstTxWarp prst="textNoShape">
              <a:avLst/>
            </a:prstTxWarp>
            <a:spAutoFit/>
          </a:bodyPr>
          <a:lstStyle/>
          <a:p>
            <a:pPr algn="ctr" eaLnBrk="0" hangingPunct="0">
              <a:lnSpc>
                <a:spcPct val="85000"/>
              </a:lnSpc>
              <a:spcBef>
                <a:spcPts val="600"/>
              </a:spcBef>
              <a:defRPr/>
            </a:pPr>
            <a:r>
              <a:rPr lang="en-US" b="0" dirty="0" smtClean="0">
                <a:ea typeface="Franklin Gothic Medium" pitchFamily="-106" charset="0"/>
                <a:cs typeface="Franklin Gothic Medium" pitchFamily="-106" charset="0"/>
              </a:rPr>
              <a:t>General Purpose Institutional Repository</a:t>
            </a:r>
          </a:p>
        </p:txBody>
      </p:sp>
      <p:sp>
        <p:nvSpPr>
          <p:cNvPr id="7" name="AutoShape 7"/>
          <p:cNvSpPr>
            <a:spLocks noChangeArrowheads="1"/>
          </p:cNvSpPr>
          <p:nvPr/>
        </p:nvSpPr>
        <p:spPr bwMode="auto">
          <a:xfrm>
            <a:off x="990600" y="2667000"/>
            <a:ext cx="7239000" cy="457200"/>
          </a:xfrm>
          <a:prstGeom prst="rightArrow">
            <a:avLst>
              <a:gd name="adj1" fmla="val 56250"/>
              <a:gd name="adj2" fmla="val 0"/>
            </a:avLst>
          </a:prstGeom>
          <a:gradFill rotWithShape="1">
            <a:gsLst>
              <a:gs pos="0">
                <a:srgbClr val="FF9933"/>
              </a:gs>
              <a:gs pos="50000">
                <a:srgbClr val="CC0000"/>
              </a:gs>
              <a:gs pos="100000">
                <a:srgbClr val="FF9933"/>
              </a:gs>
            </a:gsLst>
            <a:lin ang="2700000" scaled="1"/>
          </a:gradFill>
          <a:ln w="9525">
            <a:solidFill>
              <a:schemeClr val="tx1"/>
            </a:solidFill>
            <a:miter lim="800000"/>
            <a:headEnd/>
            <a:tailEnd/>
          </a:ln>
        </p:spPr>
        <p:txBody>
          <a:bodyPr wrap="none" anchor="ctr">
            <a:prstTxWarp prst="textNoShape">
              <a:avLst/>
            </a:prstTxWarp>
          </a:bodyPr>
          <a:lstStyle/>
          <a:p>
            <a:pPr eaLnBrk="0" hangingPunct="0"/>
            <a:endParaRPr lang="en-US"/>
          </a:p>
        </p:txBody>
      </p:sp>
      <p:sp>
        <p:nvSpPr>
          <p:cNvPr id="11" name="Text Box 12"/>
          <p:cNvSpPr txBox="1">
            <a:spLocks noChangeArrowheads="1"/>
          </p:cNvSpPr>
          <p:nvPr/>
        </p:nvSpPr>
        <p:spPr bwMode="auto">
          <a:xfrm>
            <a:off x="-93133" y="2683933"/>
            <a:ext cx="1371600" cy="369332"/>
          </a:xfrm>
          <a:prstGeom prst="rect">
            <a:avLst/>
          </a:prstGeom>
          <a:noFill/>
          <a:ln w="9525">
            <a:noFill/>
            <a:miter lim="800000"/>
            <a:headEnd/>
            <a:tailEnd/>
          </a:ln>
        </p:spPr>
        <p:txBody>
          <a:bodyPr>
            <a:prstTxWarp prst="textNoShape">
              <a:avLst/>
            </a:prstTxWarp>
            <a:spAutoFit/>
          </a:bodyPr>
          <a:lstStyle/>
          <a:p>
            <a:pPr algn="ctr" eaLnBrk="0" hangingPunct="0">
              <a:spcBef>
                <a:spcPct val="50000"/>
              </a:spcBef>
            </a:pPr>
            <a:r>
              <a:rPr lang="en-US" sz="1800" dirty="0" smtClean="0">
                <a:latin typeface="Franklin Gothic Medium" charset="0"/>
              </a:rPr>
              <a:t>Simple</a:t>
            </a:r>
            <a:endParaRPr lang="en-US" sz="1800" dirty="0">
              <a:latin typeface="Franklin Gothic Medium" charset="0"/>
            </a:endParaRPr>
          </a:p>
        </p:txBody>
      </p:sp>
      <p:sp>
        <p:nvSpPr>
          <p:cNvPr id="12" name="Rectangle 14"/>
          <p:cNvSpPr>
            <a:spLocks noChangeArrowheads="1"/>
          </p:cNvSpPr>
          <p:nvPr/>
        </p:nvSpPr>
        <p:spPr bwMode="auto">
          <a:xfrm>
            <a:off x="1905000" y="2590800"/>
            <a:ext cx="76200" cy="304800"/>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pPr eaLnBrk="0" hangingPunct="0"/>
            <a:endParaRPr lang="en-US"/>
          </a:p>
        </p:txBody>
      </p:sp>
      <p:sp>
        <p:nvSpPr>
          <p:cNvPr id="13" name="Rectangle 15"/>
          <p:cNvSpPr>
            <a:spLocks noChangeArrowheads="1"/>
          </p:cNvSpPr>
          <p:nvPr/>
        </p:nvSpPr>
        <p:spPr bwMode="auto">
          <a:xfrm>
            <a:off x="4419600" y="2590800"/>
            <a:ext cx="76200" cy="304800"/>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pPr eaLnBrk="0" hangingPunct="0"/>
            <a:endParaRPr lang="en-US"/>
          </a:p>
        </p:txBody>
      </p:sp>
      <p:sp>
        <p:nvSpPr>
          <p:cNvPr id="14" name="Rectangle 16"/>
          <p:cNvSpPr>
            <a:spLocks noChangeArrowheads="1"/>
          </p:cNvSpPr>
          <p:nvPr/>
        </p:nvSpPr>
        <p:spPr bwMode="auto">
          <a:xfrm>
            <a:off x="7162800" y="2590800"/>
            <a:ext cx="76200" cy="304800"/>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pPr eaLnBrk="0" hangingPunct="0"/>
            <a:endParaRPr lang="en-US"/>
          </a:p>
        </p:txBody>
      </p:sp>
      <p:sp>
        <p:nvSpPr>
          <p:cNvPr id="29" name="Text Box 12"/>
          <p:cNvSpPr txBox="1">
            <a:spLocks noChangeArrowheads="1"/>
          </p:cNvSpPr>
          <p:nvPr/>
        </p:nvSpPr>
        <p:spPr bwMode="auto">
          <a:xfrm>
            <a:off x="8001000" y="2683933"/>
            <a:ext cx="1371600" cy="369332"/>
          </a:xfrm>
          <a:prstGeom prst="rect">
            <a:avLst/>
          </a:prstGeom>
          <a:noFill/>
          <a:ln w="9525">
            <a:noFill/>
            <a:miter lim="800000"/>
            <a:headEnd/>
            <a:tailEnd/>
          </a:ln>
        </p:spPr>
        <p:txBody>
          <a:bodyPr>
            <a:prstTxWarp prst="textNoShape">
              <a:avLst/>
            </a:prstTxWarp>
            <a:spAutoFit/>
          </a:bodyPr>
          <a:lstStyle/>
          <a:p>
            <a:pPr algn="ctr" eaLnBrk="0" hangingPunct="0">
              <a:spcBef>
                <a:spcPct val="50000"/>
              </a:spcBef>
            </a:pPr>
            <a:r>
              <a:rPr lang="en-US" sz="1800" dirty="0" smtClean="0">
                <a:latin typeface="Franklin Gothic Medium" charset="0"/>
              </a:rPr>
              <a:t>Complex</a:t>
            </a:r>
            <a:endParaRPr lang="en-US" sz="1800" dirty="0">
              <a:latin typeface="Franklin Gothic Medium" charset="0"/>
            </a:endParaRPr>
          </a:p>
        </p:txBody>
      </p:sp>
      <p:sp>
        <p:nvSpPr>
          <p:cNvPr id="30" name="Rectangle 6"/>
          <p:cNvSpPr>
            <a:spLocks noChangeArrowheads="1"/>
          </p:cNvSpPr>
          <p:nvPr/>
        </p:nvSpPr>
        <p:spPr bwMode="auto">
          <a:xfrm>
            <a:off x="5943600" y="3200400"/>
            <a:ext cx="2667000" cy="2339102"/>
          </a:xfrm>
          <a:prstGeom prst="rect">
            <a:avLst/>
          </a:prstGeom>
          <a:noFill/>
          <a:ln w="9525">
            <a:noFill/>
            <a:miter lim="800000"/>
            <a:headEnd/>
            <a:tailEnd/>
          </a:ln>
        </p:spPr>
        <p:txBody>
          <a:bodyPr wrap="square">
            <a:prstTxWarp prst="textNoShape">
              <a:avLst/>
            </a:prstTxWarp>
            <a:spAutoFit/>
          </a:bodyPr>
          <a:lstStyle/>
          <a:p>
            <a:pPr marL="342900" indent="-342900" eaLnBrk="0" hangingPunct="0">
              <a:lnSpc>
                <a:spcPct val="85000"/>
              </a:lnSpc>
              <a:spcBef>
                <a:spcPts val="600"/>
              </a:spcBef>
              <a:buFontTx/>
              <a:buChar char="-"/>
              <a:defRPr/>
            </a:pPr>
            <a:r>
              <a:rPr lang="en-US" sz="2000" b="0" dirty="0" smtClean="0">
                <a:ea typeface="Franklin Gothic Medium" pitchFamily="-106" charset="0"/>
                <a:cs typeface="Franklin Gothic Medium" pitchFamily="-106" charset="0"/>
              </a:rPr>
              <a:t>Potentially hundreds of files type per object</a:t>
            </a:r>
          </a:p>
          <a:p>
            <a:pPr marL="342900" indent="-342900" eaLnBrk="0" hangingPunct="0">
              <a:lnSpc>
                <a:spcPct val="85000"/>
              </a:lnSpc>
              <a:spcBef>
                <a:spcPts val="600"/>
              </a:spcBef>
              <a:buFontTx/>
              <a:buChar char="-"/>
              <a:defRPr/>
            </a:pPr>
            <a:r>
              <a:rPr lang="en-US" sz="2000" b="0" dirty="0" smtClean="0">
                <a:ea typeface="Franklin Gothic Medium" pitchFamily="-106" charset="0"/>
                <a:cs typeface="Franklin Gothic Medium" pitchFamily="-106" charset="0"/>
              </a:rPr>
              <a:t>Complex, branching workflow</a:t>
            </a:r>
          </a:p>
          <a:p>
            <a:pPr marL="342900" indent="-342900" eaLnBrk="0" hangingPunct="0">
              <a:lnSpc>
                <a:spcPct val="85000"/>
              </a:lnSpc>
              <a:spcBef>
                <a:spcPts val="600"/>
              </a:spcBef>
              <a:buFontTx/>
              <a:buChar char="-"/>
              <a:defRPr/>
            </a:pPr>
            <a:r>
              <a:rPr lang="en-US" sz="2000" b="0" dirty="0" smtClean="0">
                <a:ea typeface="Franklin Gothic Medium" pitchFamily="-106" charset="0"/>
                <a:cs typeface="Franklin Gothic Medium" pitchFamily="-106" charset="0"/>
              </a:rPr>
              <a:t>Sophisticated operator (back office) interfaces</a:t>
            </a:r>
          </a:p>
        </p:txBody>
      </p:sp>
      <p:sp>
        <p:nvSpPr>
          <p:cNvPr id="31" name="Rectangle 6"/>
          <p:cNvSpPr>
            <a:spLocks noChangeArrowheads="1"/>
          </p:cNvSpPr>
          <p:nvPr/>
        </p:nvSpPr>
        <p:spPr bwMode="auto">
          <a:xfrm>
            <a:off x="3276600" y="3200400"/>
            <a:ext cx="2438400" cy="2416046"/>
          </a:xfrm>
          <a:prstGeom prst="rect">
            <a:avLst/>
          </a:prstGeom>
          <a:noFill/>
          <a:ln w="9525">
            <a:noFill/>
            <a:miter lim="800000"/>
            <a:headEnd/>
            <a:tailEnd/>
          </a:ln>
        </p:spPr>
        <p:txBody>
          <a:bodyPr wrap="square">
            <a:prstTxWarp prst="textNoShape">
              <a:avLst/>
            </a:prstTxWarp>
            <a:spAutoFit/>
          </a:bodyPr>
          <a:lstStyle/>
          <a:p>
            <a:pPr marL="342900" indent="-342900" eaLnBrk="0" hangingPunct="0">
              <a:lnSpc>
                <a:spcPct val="85000"/>
              </a:lnSpc>
              <a:spcBef>
                <a:spcPts val="600"/>
              </a:spcBef>
              <a:buFontTx/>
              <a:buChar char="-"/>
              <a:defRPr/>
            </a:pPr>
            <a:r>
              <a:rPr lang="en-US" sz="2000" b="0" dirty="0" smtClean="0">
                <a:ea typeface="Franklin Gothic Medium" pitchFamily="-106" charset="0"/>
                <a:cs typeface="Franklin Gothic Medium" pitchFamily="-106" charset="0"/>
              </a:rPr>
              <a:t>Heterogeneous file types</a:t>
            </a:r>
          </a:p>
          <a:p>
            <a:pPr marL="342900" indent="-342900" eaLnBrk="0" hangingPunct="0">
              <a:lnSpc>
                <a:spcPct val="85000"/>
              </a:lnSpc>
              <a:spcBef>
                <a:spcPts val="600"/>
              </a:spcBef>
              <a:buFontTx/>
              <a:buChar char="-"/>
              <a:defRPr/>
            </a:pPr>
            <a:r>
              <a:rPr lang="en-US" sz="2000" b="0" dirty="0" smtClean="0">
                <a:ea typeface="Franklin Gothic Medium" pitchFamily="-106" charset="0"/>
                <a:cs typeface="Franklin Gothic Medium" pitchFamily="-106" charset="0"/>
              </a:rPr>
              <a:t>Simple to complex objects</a:t>
            </a:r>
          </a:p>
          <a:p>
            <a:pPr marL="342900" indent="-342900" eaLnBrk="0" hangingPunct="0">
              <a:lnSpc>
                <a:spcPct val="85000"/>
              </a:lnSpc>
              <a:spcBef>
                <a:spcPts val="600"/>
              </a:spcBef>
              <a:buFontTx/>
              <a:buChar char="-"/>
              <a:defRPr/>
            </a:pPr>
            <a:r>
              <a:rPr lang="en-US" sz="2000" b="0" dirty="0" smtClean="0">
                <a:ea typeface="Franklin Gothic Medium" pitchFamily="-106" charset="0"/>
                <a:cs typeface="Franklin Gothic Medium" pitchFamily="-106" charset="0"/>
              </a:rPr>
              <a:t>One- or two-step workflow</a:t>
            </a:r>
          </a:p>
          <a:p>
            <a:pPr marL="342900" indent="-342900" eaLnBrk="0" hangingPunct="0">
              <a:lnSpc>
                <a:spcPct val="85000"/>
              </a:lnSpc>
              <a:spcBef>
                <a:spcPts val="600"/>
              </a:spcBef>
              <a:buFontTx/>
              <a:buChar char="-"/>
              <a:defRPr/>
            </a:pPr>
            <a:r>
              <a:rPr lang="en-US" sz="2000" b="0" dirty="0" smtClean="0">
                <a:ea typeface="Franklin Gothic Medium" pitchFamily="-106" charset="0"/>
                <a:cs typeface="Franklin Gothic Medium" pitchFamily="-106" charset="0"/>
              </a:rPr>
              <a:t>General purpose user interfaces</a:t>
            </a:r>
          </a:p>
        </p:txBody>
      </p:sp>
      <p:sp>
        <p:nvSpPr>
          <p:cNvPr id="32" name="Rectangle 6"/>
          <p:cNvSpPr>
            <a:spLocks noChangeArrowheads="1"/>
          </p:cNvSpPr>
          <p:nvPr/>
        </p:nvSpPr>
        <p:spPr bwMode="auto">
          <a:xfrm>
            <a:off x="685800" y="1471240"/>
            <a:ext cx="2590800" cy="805605"/>
          </a:xfrm>
          <a:prstGeom prst="rect">
            <a:avLst/>
          </a:prstGeom>
          <a:noFill/>
          <a:ln w="9525">
            <a:noFill/>
            <a:miter lim="800000"/>
            <a:headEnd/>
            <a:tailEnd/>
          </a:ln>
        </p:spPr>
        <p:txBody>
          <a:bodyPr wrap="square">
            <a:prstTxWarp prst="textNoShape">
              <a:avLst/>
            </a:prstTxWarp>
            <a:spAutoFit/>
          </a:bodyPr>
          <a:lstStyle/>
          <a:p>
            <a:pPr algn="ctr" eaLnBrk="0" hangingPunct="0">
              <a:lnSpc>
                <a:spcPct val="85000"/>
              </a:lnSpc>
              <a:spcBef>
                <a:spcPts val="600"/>
              </a:spcBef>
              <a:defRPr/>
            </a:pPr>
            <a:r>
              <a:rPr lang="en-US" b="0" dirty="0" smtClean="0">
                <a:ea typeface="Franklin Gothic Medium" pitchFamily="-106" charset="0"/>
                <a:cs typeface="Franklin Gothic Medium" pitchFamily="-106" charset="0"/>
              </a:rPr>
              <a:t>ETD </a:t>
            </a:r>
            <a:br>
              <a:rPr lang="en-US" b="0" dirty="0" smtClean="0">
                <a:ea typeface="Franklin Gothic Medium" pitchFamily="-106" charset="0"/>
                <a:cs typeface="Franklin Gothic Medium" pitchFamily="-106" charset="0"/>
              </a:rPr>
            </a:br>
            <a:r>
              <a:rPr lang="en-US" b="0" dirty="0" smtClean="0">
                <a:ea typeface="Franklin Gothic Medium" pitchFamily="-106" charset="0"/>
                <a:cs typeface="Franklin Gothic Medium" pitchFamily="-106" charset="0"/>
              </a:rPr>
              <a:t>Deposit </a:t>
            </a:r>
            <a:br>
              <a:rPr lang="en-US" b="0" dirty="0" smtClean="0">
                <a:ea typeface="Franklin Gothic Medium" pitchFamily="-106" charset="0"/>
                <a:cs typeface="Franklin Gothic Medium" pitchFamily="-106" charset="0"/>
              </a:rPr>
            </a:br>
            <a:r>
              <a:rPr lang="en-US" b="0" dirty="0" smtClean="0">
                <a:ea typeface="Franklin Gothic Medium" pitchFamily="-106" charset="0"/>
                <a:cs typeface="Franklin Gothic Medium" pitchFamily="-106" charset="0"/>
              </a:rPr>
              <a:t>System</a:t>
            </a:r>
          </a:p>
        </p:txBody>
      </p:sp>
    </p:spTree>
    <p:extLst>
      <p:ext uri="{BB962C8B-B14F-4D97-AF65-F5344CB8AC3E}">
        <p14:creationId xmlns:p14="http://schemas.microsoft.com/office/powerpoint/2010/main" val="750073054"/>
      </p:ext>
    </p:extLst>
  </p:cSld>
  <p:clrMapOvr>
    <a:masterClrMapping/>
  </p:clrMapOvr>
  <mc:AlternateContent xmlns:mc="http://schemas.openxmlformats.org/markup-compatibility/2006" xmlns:p14="http://schemas.microsoft.com/office/powerpoint/2010/main">
    <mc:Choice Requires="p14">
      <p:transition spd="med" p14:dur="600">
        <p:fade thruBlk="1"/>
      </p:transition>
    </mc:Choice>
    <mc:Fallback xmlns="">
      <p:transition spd="med">
        <p:fade thruBlk="1"/>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Text Box 5"/>
          <p:cNvSpPr txBox="1">
            <a:spLocks noChangeArrowheads="1"/>
          </p:cNvSpPr>
          <p:nvPr/>
        </p:nvSpPr>
        <p:spPr bwMode="auto">
          <a:xfrm>
            <a:off x="533400" y="639766"/>
            <a:ext cx="7848600" cy="769441"/>
          </a:xfrm>
          <a:prstGeom prst="rect">
            <a:avLst/>
          </a:prstGeom>
          <a:noFill/>
          <a:ln w="9525">
            <a:noFill/>
            <a:miter lim="800000"/>
            <a:headEnd/>
            <a:tailEnd/>
          </a:ln>
        </p:spPr>
        <p:txBody>
          <a:bodyPr>
            <a:prstTxWarp prst="textNoShape">
              <a:avLst/>
            </a:prstTxWarp>
            <a:spAutoFit/>
          </a:bodyPr>
          <a:lstStyle/>
          <a:p>
            <a:pPr algn="ctr" eaLnBrk="0" hangingPunct="0">
              <a:spcBef>
                <a:spcPct val="50000"/>
              </a:spcBef>
            </a:pPr>
            <a:r>
              <a:rPr lang="en-US" sz="4400" dirty="0">
                <a:solidFill>
                  <a:prstClr val="black"/>
                </a:solidFill>
              </a:rPr>
              <a:t>Hydra Philosophy -- Technical</a:t>
            </a:r>
          </a:p>
        </p:txBody>
      </p:sp>
      <p:sp>
        <p:nvSpPr>
          <p:cNvPr id="7" name="Rectangle 6"/>
          <p:cNvSpPr>
            <a:spLocks noChangeArrowheads="1"/>
          </p:cNvSpPr>
          <p:nvPr/>
        </p:nvSpPr>
        <p:spPr bwMode="auto">
          <a:xfrm>
            <a:off x="1066800" y="1828802"/>
            <a:ext cx="6477000" cy="4401205"/>
          </a:xfrm>
          <a:prstGeom prst="rect">
            <a:avLst/>
          </a:prstGeom>
          <a:noFill/>
          <a:ln w="9525">
            <a:noFill/>
            <a:miter lim="800000"/>
            <a:headEnd/>
            <a:tailEnd/>
          </a:ln>
        </p:spPr>
        <p:txBody>
          <a:bodyPr wrap="square">
            <a:prstTxWarp prst="textNoShape">
              <a:avLst/>
            </a:prstTxWarp>
            <a:spAutoFit/>
          </a:bodyPr>
          <a:lstStyle/>
          <a:p>
            <a:pPr marL="342900" indent="-342900" eaLnBrk="0" hangingPunct="0">
              <a:buFont typeface="Arial"/>
              <a:buChar char="•"/>
              <a:defRPr/>
            </a:pPr>
            <a:r>
              <a:rPr lang="en-US" sz="2800" dirty="0">
                <a:solidFill>
                  <a:prstClr val="black"/>
                </a:solidFill>
                <a:ea typeface="Franklin Gothic Medium" pitchFamily="-106" charset="0"/>
                <a:cs typeface="Franklin Gothic Medium" pitchFamily="-106" charset="0"/>
              </a:rPr>
              <a:t>Tailored applications and workflows for different content types, contexts and user interactions</a:t>
            </a:r>
          </a:p>
          <a:p>
            <a:pPr marL="342900" indent="-342900" eaLnBrk="0" hangingPunct="0">
              <a:buFont typeface="Arial"/>
              <a:buChar char="•"/>
              <a:defRPr/>
            </a:pPr>
            <a:r>
              <a:rPr lang="en-US" sz="2800" dirty="0">
                <a:solidFill>
                  <a:prstClr val="black"/>
                </a:solidFill>
                <a:ea typeface="Franklin Gothic Medium" pitchFamily="-106" charset="0"/>
                <a:cs typeface="Franklin Gothic Medium" pitchFamily="-106" charset="0"/>
              </a:rPr>
              <a:t>A common repository infrastructure</a:t>
            </a:r>
          </a:p>
          <a:p>
            <a:pPr marL="342900" indent="-342900" eaLnBrk="0" hangingPunct="0">
              <a:buFont typeface="Arial"/>
              <a:buChar char="•"/>
              <a:defRPr/>
            </a:pPr>
            <a:r>
              <a:rPr lang="en-US" sz="2800" dirty="0">
                <a:solidFill>
                  <a:prstClr val="black"/>
                </a:solidFill>
                <a:ea typeface="Franklin Gothic Medium" pitchFamily="-106" charset="0"/>
                <a:cs typeface="Franklin Gothic Medium" pitchFamily="-106" charset="0"/>
              </a:rPr>
              <a:t>Flexible, atomistic data models</a:t>
            </a:r>
          </a:p>
          <a:p>
            <a:pPr marL="342900" indent="-342900" eaLnBrk="0" hangingPunct="0">
              <a:buFont typeface="Arial"/>
              <a:buChar char="•"/>
              <a:defRPr/>
            </a:pPr>
            <a:r>
              <a:rPr lang="en-US" sz="2800" dirty="0">
                <a:solidFill>
                  <a:prstClr val="black"/>
                </a:solidFill>
                <a:ea typeface="Franklin Gothic Medium" pitchFamily="-106" charset="0"/>
                <a:cs typeface="Franklin Gothic Medium" pitchFamily="-106" charset="0"/>
              </a:rPr>
              <a:t>Modular, “Lego brick” services</a:t>
            </a:r>
          </a:p>
          <a:p>
            <a:pPr marL="342900" indent="-342900" eaLnBrk="0" hangingPunct="0">
              <a:buFont typeface="Arial"/>
              <a:buChar char="•"/>
              <a:defRPr/>
            </a:pPr>
            <a:r>
              <a:rPr lang="en-US" sz="2800" dirty="0">
                <a:solidFill>
                  <a:prstClr val="black"/>
                </a:solidFill>
                <a:ea typeface="Franklin Gothic Medium" pitchFamily="-106" charset="0"/>
                <a:cs typeface="Franklin Gothic Medium" pitchFamily="-106" charset="0"/>
              </a:rPr>
              <a:t>Library of user interaction widgets</a:t>
            </a:r>
          </a:p>
          <a:p>
            <a:pPr marL="342900" indent="-342900" eaLnBrk="0" hangingPunct="0">
              <a:buFont typeface="Arial"/>
              <a:buChar char="•"/>
              <a:defRPr/>
            </a:pPr>
            <a:r>
              <a:rPr lang="en-US" sz="2800" dirty="0">
                <a:solidFill>
                  <a:prstClr val="black"/>
                </a:solidFill>
                <a:ea typeface="Franklin Gothic Medium" pitchFamily="-106" charset="0"/>
                <a:cs typeface="Franklin Gothic Medium" pitchFamily="-106" charset="0"/>
              </a:rPr>
              <a:t>Easily skinned UI</a:t>
            </a:r>
          </a:p>
          <a:p>
            <a:pPr marL="342900" indent="-342900" eaLnBrk="0" hangingPunct="0">
              <a:buFont typeface="Arial"/>
              <a:buChar char="•"/>
              <a:defRPr/>
            </a:pPr>
            <a:endParaRPr lang="en-US" sz="2800" dirty="0">
              <a:solidFill>
                <a:prstClr val="black"/>
              </a:solidFill>
              <a:ea typeface="Franklin Gothic Medium" pitchFamily="-106" charset="0"/>
              <a:cs typeface="Franklin Gothic Medium" pitchFamily="-106" charset="0"/>
            </a:endParaRPr>
          </a:p>
          <a:p>
            <a:pPr marL="342900" indent="-342900" algn="ctr" eaLnBrk="0" hangingPunct="0">
              <a:defRPr/>
            </a:pPr>
            <a:r>
              <a:rPr lang="en-US" sz="2800" i="1" dirty="0">
                <a:solidFill>
                  <a:prstClr val="black"/>
                </a:solidFill>
                <a:ea typeface="Franklin Gothic Medium" pitchFamily="-106" charset="0"/>
                <a:cs typeface="Franklin Gothic Medium" pitchFamily="-106" charset="0"/>
              </a:rPr>
              <a:t>One body, many heads</a:t>
            </a:r>
          </a:p>
        </p:txBody>
      </p:sp>
    </p:spTree>
    <p:extLst>
      <p:ext uri="{BB962C8B-B14F-4D97-AF65-F5344CB8AC3E}">
        <p14:creationId xmlns:p14="http://schemas.microsoft.com/office/powerpoint/2010/main" val="671896643"/>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ext Box 5"/>
          <p:cNvSpPr txBox="1">
            <a:spLocks noChangeArrowheads="1"/>
          </p:cNvSpPr>
          <p:nvPr/>
        </p:nvSpPr>
        <p:spPr bwMode="auto">
          <a:xfrm>
            <a:off x="533400" y="639763"/>
            <a:ext cx="8077200" cy="707886"/>
          </a:xfrm>
          <a:prstGeom prst="rect">
            <a:avLst/>
          </a:prstGeom>
          <a:noFill/>
          <a:ln w="9525">
            <a:noFill/>
            <a:miter lim="800000"/>
            <a:headEnd/>
            <a:tailEnd/>
          </a:ln>
        </p:spPr>
        <p:txBody>
          <a:bodyPr wrap="square">
            <a:prstTxWarp prst="textNoShape">
              <a:avLst/>
            </a:prstTxWarp>
            <a:spAutoFit/>
          </a:bodyPr>
          <a:lstStyle/>
          <a:p>
            <a:pPr eaLnBrk="0" hangingPunct="0">
              <a:spcBef>
                <a:spcPct val="50000"/>
              </a:spcBef>
            </a:pPr>
            <a:r>
              <a:rPr lang="en-US" sz="4000" dirty="0">
                <a:solidFill>
                  <a:prstClr val="black"/>
                </a:solidFill>
              </a:rPr>
              <a:t>Technical Framework - Components</a:t>
            </a:r>
          </a:p>
        </p:txBody>
      </p:sp>
      <p:sp>
        <p:nvSpPr>
          <p:cNvPr id="7" name="Rectangle 6"/>
          <p:cNvSpPr>
            <a:spLocks noChangeArrowheads="1"/>
          </p:cNvSpPr>
          <p:nvPr/>
        </p:nvSpPr>
        <p:spPr bwMode="auto">
          <a:xfrm>
            <a:off x="838200" y="1752606"/>
            <a:ext cx="7391400" cy="4293483"/>
          </a:xfrm>
          <a:prstGeom prst="rect">
            <a:avLst/>
          </a:prstGeom>
          <a:noFill/>
          <a:ln w="9525">
            <a:noFill/>
            <a:miter lim="800000"/>
            <a:headEnd/>
            <a:tailEnd/>
          </a:ln>
        </p:spPr>
        <p:txBody>
          <a:bodyPr wrap="square">
            <a:prstTxWarp prst="textNoShape">
              <a:avLst/>
            </a:prstTxWarp>
            <a:spAutoFit/>
          </a:bodyPr>
          <a:lstStyle/>
          <a:p>
            <a:pPr marL="342900" indent="-342900" eaLnBrk="0" hangingPunct="0">
              <a:lnSpc>
                <a:spcPct val="85000"/>
              </a:lnSpc>
              <a:spcBef>
                <a:spcPts val="1400"/>
              </a:spcBef>
              <a:buFont typeface="Arial"/>
              <a:buChar char="•"/>
              <a:defRPr/>
            </a:pPr>
            <a:r>
              <a:rPr lang="en-US" sz="2800" dirty="0">
                <a:solidFill>
                  <a:prstClr val="black"/>
                </a:solidFill>
                <a:ea typeface="Franklin Gothic Medium" pitchFamily="-106" charset="0"/>
                <a:cs typeface="Franklin Gothic Medium" pitchFamily="-106" charset="0"/>
              </a:rPr>
              <a:t>Fedora provides a durable repository layer to support object management and persistence</a:t>
            </a:r>
          </a:p>
          <a:p>
            <a:pPr marL="342900" indent="-342900" eaLnBrk="0" hangingPunct="0">
              <a:lnSpc>
                <a:spcPct val="85000"/>
              </a:lnSpc>
              <a:spcBef>
                <a:spcPts val="1400"/>
              </a:spcBef>
              <a:buFont typeface="Arial"/>
              <a:buChar char="•"/>
              <a:defRPr/>
            </a:pPr>
            <a:r>
              <a:rPr lang="en-US" sz="2800" dirty="0" err="1">
                <a:solidFill>
                  <a:prstClr val="black"/>
                </a:solidFill>
                <a:ea typeface="Franklin Gothic Medium" pitchFamily="-106" charset="0"/>
                <a:cs typeface="Franklin Gothic Medium" pitchFamily="-106" charset="0"/>
              </a:rPr>
              <a:t>Solr</a:t>
            </a:r>
            <a:r>
              <a:rPr lang="en-US" sz="2800" dirty="0">
                <a:solidFill>
                  <a:prstClr val="black"/>
                </a:solidFill>
                <a:ea typeface="Franklin Gothic Medium" pitchFamily="-106" charset="0"/>
                <a:cs typeface="Franklin Gothic Medium" pitchFamily="-106" charset="0"/>
              </a:rPr>
              <a:t>, provides fast access to indexed information</a:t>
            </a:r>
          </a:p>
          <a:p>
            <a:pPr marL="342900" indent="-342900" eaLnBrk="0" hangingPunct="0">
              <a:lnSpc>
                <a:spcPct val="85000"/>
              </a:lnSpc>
              <a:spcBef>
                <a:spcPts val="1400"/>
              </a:spcBef>
              <a:buFont typeface="Arial"/>
              <a:buChar char="•"/>
              <a:defRPr/>
            </a:pPr>
            <a:r>
              <a:rPr lang="en-US" sz="2800" dirty="0">
                <a:solidFill>
                  <a:prstClr val="black"/>
                </a:solidFill>
                <a:ea typeface="Franklin Gothic Medium" pitchFamily="-106" charset="0"/>
                <a:cs typeface="Franklin Gothic Medium" pitchFamily="-106" charset="0"/>
              </a:rPr>
              <a:t>Blacklight, a Ruby on Rails plugin that sits atop </a:t>
            </a:r>
            <a:r>
              <a:rPr lang="en-US" sz="2800" dirty="0" err="1">
                <a:solidFill>
                  <a:prstClr val="black"/>
                </a:solidFill>
                <a:ea typeface="Franklin Gothic Medium" pitchFamily="-106" charset="0"/>
                <a:cs typeface="Franklin Gothic Medium" pitchFamily="-106" charset="0"/>
              </a:rPr>
              <a:t>solr</a:t>
            </a:r>
            <a:r>
              <a:rPr lang="en-US" sz="2800" dirty="0">
                <a:solidFill>
                  <a:prstClr val="black"/>
                </a:solidFill>
                <a:ea typeface="Franklin Gothic Medium" pitchFamily="-106" charset="0"/>
                <a:cs typeface="Franklin Gothic Medium" pitchFamily="-106" charset="0"/>
              </a:rPr>
              <a:t> and provides faceted search &amp; tailored views on objects</a:t>
            </a:r>
          </a:p>
          <a:p>
            <a:pPr marL="342900" indent="-342900" eaLnBrk="0" hangingPunct="0">
              <a:lnSpc>
                <a:spcPct val="85000"/>
              </a:lnSpc>
              <a:spcBef>
                <a:spcPts val="1400"/>
              </a:spcBef>
              <a:buFont typeface="Arial"/>
              <a:buChar char="•"/>
              <a:defRPr/>
            </a:pPr>
            <a:r>
              <a:rPr lang="en-US" sz="2800" dirty="0">
                <a:solidFill>
                  <a:prstClr val="black"/>
                </a:solidFill>
                <a:ea typeface="Franklin Gothic Medium" pitchFamily="-106" charset="0"/>
                <a:cs typeface="Franklin Gothic Medium" pitchFamily="-106" charset="0"/>
              </a:rPr>
              <a:t>Hydra Head, a Ruby on Rails plugin that provides create, update and delete actions against Fedora objects </a:t>
            </a:r>
          </a:p>
        </p:txBody>
      </p:sp>
    </p:spTree>
    <p:extLst>
      <p:ext uri="{BB962C8B-B14F-4D97-AF65-F5344CB8AC3E}">
        <p14:creationId xmlns:p14="http://schemas.microsoft.com/office/powerpoint/2010/main" val="3261477583"/>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ext Box 5"/>
          <p:cNvSpPr txBox="1">
            <a:spLocks noChangeArrowheads="1"/>
          </p:cNvSpPr>
          <p:nvPr/>
        </p:nvSpPr>
        <p:spPr bwMode="auto">
          <a:xfrm>
            <a:off x="685800" y="609603"/>
            <a:ext cx="7848600" cy="769441"/>
          </a:xfrm>
          <a:prstGeom prst="rect">
            <a:avLst/>
          </a:prstGeom>
          <a:noFill/>
          <a:ln w="9525">
            <a:noFill/>
            <a:miter lim="800000"/>
            <a:headEnd/>
            <a:tailEnd/>
          </a:ln>
        </p:spPr>
        <p:txBody>
          <a:bodyPr>
            <a:prstTxWarp prst="textNoShape">
              <a:avLst/>
            </a:prstTxWarp>
            <a:spAutoFit/>
          </a:bodyPr>
          <a:lstStyle/>
          <a:p>
            <a:pPr algn="ctr" eaLnBrk="0" hangingPunct="0">
              <a:spcBef>
                <a:spcPct val="50000"/>
              </a:spcBef>
            </a:pPr>
            <a:r>
              <a:rPr lang="en-US" sz="4400" dirty="0">
                <a:solidFill>
                  <a:prstClr val="black"/>
                </a:solidFill>
              </a:rPr>
              <a:t>Major Hydra Components</a:t>
            </a:r>
          </a:p>
        </p:txBody>
      </p:sp>
      <p:pic>
        <p:nvPicPr>
          <p:cNvPr id="2" name="Picture 1"/>
          <p:cNvPicPr>
            <a:picLocks noChangeAspect="1"/>
          </p:cNvPicPr>
          <p:nvPr/>
        </p:nvPicPr>
        <p:blipFill>
          <a:blip r:embed="rId3"/>
          <a:stretch>
            <a:fillRect/>
          </a:stretch>
        </p:blipFill>
        <p:spPr>
          <a:xfrm>
            <a:off x="1219202" y="2133600"/>
            <a:ext cx="6852585" cy="3276600"/>
          </a:xfrm>
          <a:prstGeom prst="rect">
            <a:avLst/>
          </a:prstGeom>
        </p:spPr>
      </p:pic>
    </p:spTree>
    <p:extLst>
      <p:ext uri="{BB962C8B-B14F-4D97-AF65-F5344CB8AC3E}">
        <p14:creationId xmlns:p14="http://schemas.microsoft.com/office/powerpoint/2010/main" val="2305084322"/>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LD4L builds on Hydra</a:t>
            </a:r>
            <a:endParaRPr lang="en-US" dirty="0"/>
          </a:p>
        </p:txBody>
      </p:sp>
      <p:sp>
        <p:nvSpPr>
          <p:cNvPr id="3" name="Content Placeholder 2"/>
          <p:cNvSpPr>
            <a:spLocks noGrp="1"/>
          </p:cNvSpPr>
          <p:nvPr>
            <p:ph idx="1"/>
          </p:nvPr>
        </p:nvSpPr>
        <p:spPr>
          <a:xfrm>
            <a:off x="457200" y="1600206"/>
            <a:ext cx="8382000" cy="4525963"/>
          </a:xfrm>
        </p:spPr>
        <p:txBody>
          <a:bodyPr>
            <a:normAutofit lnSpcReduction="10000"/>
          </a:bodyPr>
          <a:lstStyle/>
          <a:p>
            <a:r>
              <a:rPr lang="en-US" dirty="0" smtClean="0"/>
              <a:t>We will create an </a:t>
            </a:r>
            <a:r>
              <a:rPr lang="en-US" dirty="0" err="1" smtClean="0"/>
              <a:t>ActiveTriples</a:t>
            </a:r>
            <a:r>
              <a:rPr lang="en-US" dirty="0" smtClean="0"/>
              <a:t> Hydra component to mimic </a:t>
            </a:r>
            <a:r>
              <a:rPr lang="en-US" dirty="0" err="1" smtClean="0"/>
              <a:t>ActiveFedora</a:t>
            </a:r>
            <a:endParaRPr lang="en-US" dirty="0" smtClean="0"/>
          </a:p>
          <a:p>
            <a:r>
              <a:rPr lang="en-US" dirty="0" smtClean="0"/>
              <a:t>We will make it possible to use a </a:t>
            </a:r>
            <a:r>
              <a:rPr lang="en-US" dirty="0" err="1" smtClean="0"/>
              <a:t>TripleStore</a:t>
            </a:r>
            <a:r>
              <a:rPr lang="en-US" dirty="0" smtClean="0"/>
              <a:t> as a Hydra repository as well as Fedora</a:t>
            </a:r>
          </a:p>
          <a:p>
            <a:r>
              <a:rPr lang="en-US" dirty="0" smtClean="0"/>
              <a:t>The new Cornell </a:t>
            </a:r>
            <a:r>
              <a:rPr lang="en-US" dirty="0" err="1" smtClean="0"/>
              <a:t>Blacklight</a:t>
            </a:r>
            <a:r>
              <a:rPr lang="en-US" dirty="0" smtClean="0"/>
              <a:t>/</a:t>
            </a:r>
            <a:r>
              <a:rPr lang="en-US" dirty="0" err="1" smtClean="0"/>
              <a:t>Solr</a:t>
            </a:r>
            <a:r>
              <a:rPr lang="en-US" dirty="0" smtClean="0"/>
              <a:t>-based search will index from Cornell’s triple-based LD4L store</a:t>
            </a:r>
          </a:p>
          <a:p>
            <a:r>
              <a:rPr lang="en-US" dirty="0" smtClean="0"/>
              <a:t>We will explore using Hydra-based collections as data sources for LD4L data about resources</a:t>
            </a:r>
          </a:p>
        </p:txBody>
      </p:sp>
    </p:spTree>
    <p:extLst>
      <p:ext uri="{BB962C8B-B14F-4D97-AF65-F5344CB8AC3E}">
        <p14:creationId xmlns:p14="http://schemas.microsoft.com/office/powerpoint/2010/main" val="1046006844"/>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p:nvPr>
        </p:nvPicPr>
        <p:blipFill>
          <a:blip r:embed="rId2"/>
          <a:srcRect l="-40695" r="-40695"/>
          <a:stretch>
            <a:fillRect/>
          </a:stretch>
        </p:blipFill>
        <p:spPr>
          <a:xfrm>
            <a:off x="533400" y="152400"/>
            <a:ext cx="7772400" cy="2971800"/>
          </a:xfrm>
        </p:spPr>
      </p:pic>
      <p:sp>
        <p:nvSpPr>
          <p:cNvPr id="7" name="Content Placeholder 2"/>
          <p:cNvSpPr txBox="1">
            <a:spLocks/>
          </p:cNvSpPr>
          <p:nvPr/>
        </p:nvSpPr>
        <p:spPr>
          <a:xfrm>
            <a:off x="457200" y="3276606"/>
            <a:ext cx="8382000" cy="2849563"/>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solidFill>
                  <a:prstClr val="black"/>
                </a:solidFill>
              </a:rPr>
              <a:t>Provides model for access to library data</a:t>
            </a:r>
          </a:p>
          <a:p>
            <a:r>
              <a:rPr lang="en-US" dirty="0" smtClean="0">
                <a:solidFill>
                  <a:prstClr val="black"/>
                </a:solidFill>
              </a:rPr>
              <a:t>Includes access to </a:t>
            </a:r>
            <a:r>
              <a:rPr lang="en-US" dirty="0" err="1" smtClean="0">
                <a:solidFill>
                  <a:prstClr val="black"/>
                </a:solidFill>
              </a:rPr>
              <a:t>ShelfRank</a:t>
            </a:r>
            <a:r>
              <a:rPr lang="en-US" dirty="0" smtClean="0">
                <a:solidFill>
                  <a:prstClr val="black"/>
                </a:solidFill>
              </a:rPr>
              <a:t> for Harvard Library resources</a:t>
            </a:r>
          </a:p>
          <a:p>
            <a:r>
              <a:rPr lang="en-US" dirty="0" smtClean="0">
                <a:solidFill>
                  <a:prstClr val="black"/>
                </a:solidFill>
              </a:rPr>
              <a:t>Provides concrete example for creating an ontology for usage</a:t>
            </a:r>
          </a:p>
          <a:p>
            <a:r>
              <a:rPr lang="en-US" dirty="0" smtClean="0">
                <a:solidFill>
                  <a:prstClr val="black"/>
                </a:solidFill>
              </a:rPr>
              <a:t>Source data for Harvard LD4L instance</a:t>
            </a:r>
          </a:p>
        </p:txBody>
      </p:sp>
    </p:spTree>
    <p:extLst>
      <p:ext uri="{BB962C8B-B14F-4D97-AF65-F5344CB8AC3E}">
        <p14:creationId xmlns:p14="http://schemas.microsoft.com/office/powerpoint/2010/main" val="1326038731"/>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LD4L Use Cases</a:t>
            </a:r>
            <a:endParaRPr lang="en-US" dirty="0"/>
          </a:p>
        </p:txBody>
      </p:sp>
      <p:sp>
        <p:nvSpPr>
          <p:cNvPr id="3" name="Content Placeholder 2"/>
          <p:cNvSpPr>
            <a:spLocks noGrp="1"/>
          </p:cNvSpPr>
          <p:nvPr>
            <p:ph idx="1"/>
          </p:nvPr>
        </p:nvSpPr>
        <p:spPr>
          <a:xfrm>
            <a:off x="457200" y="1600200"/>
            <a:ext cx="8229600" cy="4800600"/>
          </a:xfrm>
        </p:spPr>
        <p:txBody>
          <a:bodyPr>
            <a:normAutofit/>
          </a:bodyPr>
          <a:lstStyle/>
          <a:p>
            <a:pPr marL="342900" lvl="1" indent="-342900">
              <a:buFont typeface="Arial" pitchFamily="34" charset="0"/>
              <a:buChar char="•"/>
            </a:pPr>
            <a:r>
              <a:rPr lang="en-US" sz="3200" dirty="0" smtClean="0"/>
              <a:t>Currently have draft set of 12 use cases in 6 clusters on LD4L public wiki (</a:t>
            </a:r>
            <a:r>
              <a:rPr lang="en-US" sz="3200" dirty="0">
                <a:hlinkClick r:id="rId2"/>
              </a:rPr>
              <a:t>https://wiki.duraspace.org/display/ld4l</a:t>
            </a:r>
            <a:r>
              <a:rPr lang="en-US" sz="3200" dirty="0" smtClean="0">
                <a:hlinkClick r:id="rId2"/>
              </a:rPr>
              <a:t>/</a:t>
            </a:r>
            <a:r>
              <a:rPr lang="en-US" sz="3200" dirty="0" smtClean="0"/>
              <a:t>)</a:t>
            </a:r>
          </a:p>
          <a:p>
            <a:r>
              <a:rPr lang="en-US" dirty="0" smtClean="0"/>
              <a:t>Users include: faculty, student, dean, researcher, librarian, bibliographer, and cataloger</a:t>
            </a:r>
          </a:p>
          <a:p>
            <a:r>
              <a:rPr lang="en-US" dirty="0" smtClean="0"/>
              <a:t>Use cases are driving the ontology development, MARC to BIBFRAME conversion, data source selection, and engineering work</a:t>
            </a:r>
            <a:endParaRPr lang="en-US" dirty="0"/>
          </a:p>
        </p:txBody>
      </p:sp>
    </p:spTree>
    <p:extLst>
      <p:ext uri="{BB962C8B-B14F-4D97-AF65-F5344CB8AC3E}">
        <p14:creationId xmlns:p14="http://schemas.microsoft.com/office/powerpoint/2010/main" val="4277763"/>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Clusters</a:t>
            </a:r>
            <a:endParaRPr lang="en-US" dirty="0"/>
          </a:p>
        </p:txBody>
      </p:sp>
      <p:sp>
        <p:nvSpPr>
          <p:cNvPr id="3" name="Content Placeholder 2"/>
          <p:cNvSpPr>
            <a:spLocks noGrp="1"/>
          </p:cNvSpPr>
          <p:nvPr>
            <p:ph idx="1"/>
          </p:nvPr>
        </p:nvSpPr>
        <p:spPr>
          <a:xfrm>
            <a:off x="457200" y="1600206"/>
            <a:ext cx="8229600" cy="4724394"/>
          </a:xfrm>
        </p:spPr>
        <p:txBody>
          <a:bodyPr>
            <a:normAutofit fontScale="85000" lnSpcReduction="10000"/>
          </a:bodyPr>
          <a:lstStyle/>
          <a:p>
            <a:pPr marL="514350" indent="-514350">
              <a:buFont typeface="+mj-lt"/>
              <a:buAutoNum type="arabicPeriod"/>
            </a:pPr>
            <a:r>
              <a:rPr lang="en-US" dirty="0"/>
              <a:t>Bibliographic + curation </a:t>
            </a:r>
            <a:r>
              <a:rPr lang="en-US" dirty="0" smtClean="0"/>
              <a:t>data, e.g. create virtual collection, tag resources</a:t>
            </a:r>
          </a:p>
          <a:p>
            <a:pPr marL="514350" indent="-514350">
              <a:buFont typeface="+mj-lt"/>
              <a:buAutoNum type="arabicPeriod"/>
            </a:pPr>
            <a:r>
              <a:rPr lang="en-US" dirty="0"/>
              <a:t>Bibliographic + person </a:t>
            </a:r>
            <a:r>
              <a:rPr lang="en-US" dirty="0" smtClean="0"/>
              <a:t>data, e.g. see works authored by faculty who have taught a given course</a:t>
            </a:r>
          </a:p>
          <a:p>
            <a:pPr marL="514350" indent="-514350">
              <a:buFont typeface="+mj-lt"/>
              <a:buAutoNum type="arabicPeriod"/>
            </a:pPr>
            <a:r>
              <a:rPr lang="en-US" dirty="0"/>
              <a:t>Leveraging external data including </a:t>
            </a:r>
            <a:r>
              <a:rPr lang="en-US" dirty="0" smtClean="0"/>
              <a:t>authorities, e.g. search with geographic data</a:t>
            </a:r>
          </a:p>
          <a:p>
            <a:pPr marL="514350" indent="-514350">
              <a:buFont typeface="+mj-lt"/>
              <a:buAutoNum type="arabicPeriod"/>
            </a:pPr>
            <a:r>
              <a:rPr lang="en-US" dirty="0"/>
              <a:t>Leveraging the deeper graph (via queries or patterns</a:t>
            </a:r>
            <a:r>
              <a:rPr lang="en-US" dirty="0" smtClean="0"/>
              <a:t>), e.g. identify related works</a:t>
            </a:r>
          </a:p>
          <a:p>
            <a:pPr marL="514350" indent="-514350">
              <a:buFont typeface="+mj-lt"/>
              <a:buAutoNum type="arabicPeriod"/>
            </a:pPr>
            <a:r>
              <a:rPr lang="en-US" dirty="0"/>
              <a:t>Leveraging usage </a:t>
            </a:r>
            <a:r>
              <a:rPr lang="en-US" dirty="0" smtClean="0"/>
              <a:t>data, e.g. discovery guided by community usage</a:t>
            </a:r>
          </a:p>
          <a:p>
            <a:pPr marL="514350" indent="-514350">
              <a:buFont typeface="+mj-lt"/>
              <a:buAutoNum type="arabicPeriod"/>
            </a:pPr>
            <a:r>
              <a:rPr lang="en-US" dirty="0"/>
              <a:t>Three-site </a:t>
            </a:r>
            <a:r>
              <a:rPr lang="en-US" dirty="0" smtClean="0"/>
              <a:t>services, e.g. cross-site search</a:t>
            </a: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3686552802"/>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477003" y="6464954"/>
            <a:ext cx="2359941" cy="230832"/>
          </a:xfrm>
          <a:prstGeom prst="rect">
            <a:avLst/>
          </a:prstGeom>
        </p:spPr>
        <p:txBody>
          <a:bodyPr wrap="none">
            <a:spAutoFit/>
          </a:bodyPr>
          <a:lstStyle/>
          <a:p>
            <a:r>
              <a:rPr lang="en-US" sz="900" b="1" dirty="0">
                <a:solidFill>
                  <a:prstClr val="black"/>
                </a:solidFill>
              </a:rPr>
              <a:t>Courtesy National Gallery of Art, Washington</a:t>
            </a:r>
            <a:endParaRPr lang="en-US" sz="900" dirty="0">
              <a:solidFill>
                <a:prstClr val="black"/>
              </a:solidFill>
            </a:endParaRPr>
          </a:p>
        </p:txBody>
      </p:sp>
      <p:pic>
        <p:nvPicPr>
          <p:cNvPr id="2050" name="Picture 2" descr="C:\Users\deankra\Pictures\A1130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1" y="1524000"/>
            <a:ext cx="7008176" cy="480060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p:cNvSpPr>
            <a:spLocks noGrp="1"/>
          </p:cNvSpPr>
          <p:nvPr>
            <p:ph type="title"/>
          </p:nvPr>
        </p:nvSpPr>
        <p:spPr>
          <a:xfrm>
            <a:off x="417988" y="228600"/>
            <a:ext cx="8305800" cy="1143000"/>
          </a:xfrm>
        </p:spPr>
        <p:txBody>
          <a:bodyPr>
            <a:noAutofit/>
          </a:bodyPr>
          <a:lstStyle/>
          <a:p>
            <a:r>
              <a:rPr lang="en-US" sz="3600" dirty="0" smtClean="0"/>
              <a:t>Vision: Create a LOD standard to exchange all that libraries know about their resources</a:t>
            </a:r>
            <a:endParaRPr lang="en-US" sz="3600" dirty="0"/>
          </a:p>
        </p:txBody>
      </p:sp>
    </p:spTree>
    <p:extLst>
      <p:ext uri="{BB962C8B-B14F-4D97-AF65-F5344CB8AC3E}">
        <p14:creationId xmlns:p14="http://schemas.microsoft.com/office/powerpoint/2010/main" val="1044674241"/>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Identifying Data Sources</a:t>
            </a:r>
            <a:endParaRPr lang="en-US" dirty="0"/>
          </a:p>
        </p:txBody>
      </p:sp>
      <p:sp>
        <p:nvSpPr>
          <p:cNvPr id="6" name="Content Placeholder 5"/>
          <p:cNvSpPr>
            <a:spLocks noGrp="1"/>
          </p:cNvSpPr>
          <p:nvPr>
            <p:ph idx="1"/>
          </p:nvPr>
        </p:nvSpPr>
        <p:spPr>
          <a:xfrm>
            <a:off x="457200" y="1600200"/>
            <a:ext cx="8229600" cy="4724400"/>
          </a:xfrm>
        </p:spPr>
        <p:txBody>
          <a:bodyPr>
            <a:normAutofit lnSpcReduction="10000"/>
          </a:bodyPr>
          <a:lstStyle/>
          <a:p>
            <a:r>
              <a:rPr lang="en-US" dirty="0" smtClean="0"/>
              <a:t>Bibliographic data: CUL/Harvard/SUL catalogs</a:t>
            </a:r>
          </a:p>
          <a:p>
            <a:r>
              <a:rPr lang="en-US" dirty="0" smtClean="0"/>
              <a:t>Person data: VIVO, Stanford CAP, Profiles</a:t>
            </a:r>
          </a:p>
          <a:p>
            <a:r>
              <a:rPr lang="en-US" dirty="0" smtClean="0"/>
              <a:t>Usage data: </a:t>
            </a:r>
            <a:r>
              <a:rPr lang="en-US" dirty="0" err="1" smtClean="0"/>
              <a:t>LibraryCloud</a:t>
            </a:r>
            <a:r>
              <a:rPr lang="en-US" dirty="0" smtClean="0"/>
              <a:t>, Cornell/Stanford circulation, </a:t>
            </a:r>
            <a:r>
              <a:rPr lang="en-US" dirty="0" err="1" smtClean="0"/>
              <a:t>BorrowDirect</a:t>
            </a:r>
            <a:r>
              <a:rPr lang="en-US" dirty="0" smtClean="0"/>
              <a:t> circulation</a:t>
            </a:r>
          </a:p>
          <a:p>
            <a:r>
              <a:rPr lang="en-US" dirty="0" smtClean="0"/>
              <a:t>Collections: Archival EAD, IRs, </a:t>
            </a:r>
            <a:r>
              <a:rPr lang="en-US" dirty="0" err="1" smtClean="0"/>
              <a:t>SharedShelf</a:t>
            </a:r>
            <a:r>
              <a:rPr lang="en-US" dirty="0" smtClean="0"/>
              <a:t>, Olivia, arbitrary OAI-PMH</a:t>
            </a:r>
          </a:p>
          <a:p>
            <a:r>
              <a:rPr lang="en-US" dirty="0" smtClean="0"/>
              <a:t>Annotations: Cornell </a:t>
            </a:r>
            <a:r>
              <a:rPr lang="en-US" dirty="0" err="1" smtClean="0"/>
              <a:t>CuLLR</a:t>
            </a:r>
            <a:r>
              <a:rPr lang="en-US" dirty="0" smtClean="0"/>
              <a:t>, Stanford DMS, </a:t>
            </a:r>
            <a:r>
              <a:rPr lang="en-US" dirty="0" err="1" smtClean="0"/>
              <a:t>Bloglinks</a:t>
            </a:r>
            <a:r>
              <a:rPr lang="en-US" dirty="0" smtClean="0"/>
              <a:t>, </a:t>
            </a:r>
            <a:r>
              <a:rPr lang="en-US" dirty="0" err="1" smtClean="0"/>
              <a:t>DBpedia</a:t>
            </a:r>
            <a:r>
              <a:rPr lang="en-US" dirty="0" smtClean="0"/>
              <a:t>, </a:t>
            </a:r>
            <a:r>
              <a:rPr lang="en-US" dirty="0" err="1" smtClean="0"/>
              <a:t>LibGuides</a:t>
            </a:r>
            <a:endParaRPr lang="en-US" dirty="0" smtClean="0"/>
          </a:p>
          <a:p>
            <a:r>
              <a:rPr lang="en-US" dirty="0" smtClean="0"/>
              <a:t>Subjects &amp; Authorities</a:t>
            </a:r>
            <a:endParaRPr lang="en-US" dirty="0"/>
          </a:p>
        </p:txBody>
      </p:sp>
    </p:spTree>
    <p:extLst>
      <p:ext uri="{BB962C8B-B14F-4D97-AF65-F5344CB8AC3E}">
        <p14:creationId xmlns:p14="http://schemas.microsoft.com/office/powerpoint/2010/main" val="1323748444"/>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BIBFRAME</a:t>
            </a:r>
            <a:endParaRPr lang="en-US" dirty="0"/>
          </a:p>
        </p:txBody>
      </p:sp>
      <p:sp>
        <p:nvSpPr>
          <p:cNvPr id="3" name="Content Placeholder 2"/>
          <p:cNvSpPr>
            <a:spLocks noGrp="1"/>
          </p:cNvSpPr>
          <p:nvPr>
            <p:ph idx="1"/>
          </p:nvPr>
        </p:nvSpPr>
        <p:spPr/>
        <p:txBody>
          <a:bodyPr/>
          <a:lstStyle/>
          <a:p>
            <a:r>
              <a:rPr lang="en-US" dirty="0" smtClean="0"/>
              <a:t>The Library of Congress (</a:t>
            </a:r>
            <a:r>
              <a:rPr lang="en-US" dirty="0" err="1" smtClean="0"/>
              <a:t>LoC</a:t>
            </a:r>
            <a:r>
              <a:rPr lang="en-US" dirty="0" smtClean="0"/>
              <a:t>) has developed the BIBFRAME ontology as an (eventual) replacement for MARC, the current cataloging standard for library resources</a:t>
            </a:r>
          </a:p>
          <a:p>
            <a:r>
              <a:rPr lang="en-US" dirty="0" smtClean="0"/>
              <a:t>Both </a:t>
            </a:r>
            <a:r>
              <a:rPr lang="en-US" dirty="0" err="1" smtClean="0"/>
              <a:t>LoC</a:t>
            </a:r>
            <a:r>
              <a:rPr lang="en-US" dirty="0" smtClean="0"/>
              <a:t> and </a:t>
            </a:r>
            <a:r>
              <a:rPr lang="en-US" dirty="0" err="1" smtClean="0"/>
              <a:t>Zepheira</a:t>
            </a:r>
            <a:r>
              <a:rPr lang="en-US" dirty="0" smtClean="0"/>
              <a:t>, a contractor, have developed converters that produce BIBFRAME RDF from MARC XML</a:t>
            </a:r>
          </a:p>
          <a:p>
            <a:endParaRPr lang="en-US" dirty="0"/>
          </a:p>
        </p:txBody>
      </p:sp>
      <p:sp>
        <p:nvSpPr>
          <p:cNvPr id="4" name="Rectangle 3"/>
          <p:cNvSpPr/>
          <p:nvPr/>
        </p:nvSpPr>
        <p:spPr>
          <a:xfrm>
            <a:off x="3505041" y="5943600"/>
            <a:ext cx="2133918" cy="369332"/>
          </a:xfrm>
          <a:prstGeom prst="rect">
            <a:avLst/>
          </a:prstGeom>
        </p:spPr>
        <p:txBody>
          <a:bodyPr wrap="none">
            <a:spAutoFit/>
          </a:bodyPr>
          <a:lstStyle/>
          <a:p>
            <a:r>
              <a:rPr lang="en-US" dirty="0"/>
              <a:t>http://</a:t>
            </a:r>
            <a:r>
              <a:rPr lang="en-US" dirty="0" err="1"/>
              <a:t>bibframe.org</a:t>
            </a:r>
            <a:r>
              <a:rPr lang="en-US" dirty="0"/>
              <a:t>/</a:t>
            </a:r>
          </a:p>
        </p:txBody>
      </p:sp>
    </p:spTree>
    <p:extLst>
      <p:ext uri="{BB962C8B-B14F-4D97-AF65-F5344CB8AC3E}">
        <p14:creationId xmlns:p14="http://schemas.microsoft.com/office/powerpoint/2010/main" val="4137692579"/>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3505200" cy="2239962"/>
          </a:xfrm>
        </p:spPr>
        <p:txBody>
          <a:bodyPr>
            <a:normAutofit fontScale="90000"/>
          </a:bodyPr>
          <a:lstStyle/>
          <a:p>
            <a:r>
              <a:rPr lang="en-US" dirty="0" smtClean="0"/>
              <a:t>BIBFRAME basic entities and relationships</a:t>
            </a:r>
            <a:endParaRPr lang="en-US" dirty="0"/>
          </a:p>
        </p:txBody>
      </p:sp>
      <p:pic>
        <p:nvPicPr>
          <p:cNvPr id="6" name="Picture 5"/>
          <p:cNvPicPr>
            <a:picLocks noChangeAspect="1"/>
          </p:cNvPicPr>
          <p:nvPr/>
        </p:nvPicPr>
        <p:blipFill>
          <a:blip r:embed="rId2"/>
          <a:stretch>
            <a:fillRect/>
          </a:stretch>
        </p:blipFill>
        <p:spPr>
          <a:xfrm>
            <a:off x="4268417" y="0"/>
            <a:ext cx="4951783" cy="6858000"/>
          </a:xfrm>
          <a:prstGeom prst="rect">
            <a:avLst/>
          </a:prstGeom>
        </p:spPr>
      </p:pic>
      <p:sp>
        <p:nvSpPr>
          <p:cNvPr id="7" name="TextBox 6"/>
          <p:cNvSpPr txBox="1"/>
          <p:nvPr/>
        </p:nvSpPr>
        <p:spPr>
          <a:xfrm>
            <a:off x="414679" y="5960661"/>
            <a:ext cx="3441968" cy="369332"/>
          </a:xfrm>
          <a:prstGeom prst="rect">
            <a:avLst/>
          </a:prstGeom>
          <a:noFill/>
        </p:spPr>
        <p:txBody>
          <a:bodyPr wrap="none" rtlCol="0">
            <a:spAutoFit/>
          </a:bodyPr>
          <a:lstStyle/>
          <a:p>
            <a:r>
              <a:rPr lang="en-US" dirty="0"/>
              <a:t>http://</a:t>
            </a:r>
            <a:r>
              <a:rPr lang="en-US" dirty="0" err="1"/>
              <a:t>bibframe.org</a:t>
            </a:r>
            <a:r>
              <a:rPr lang="en-US" dirty="0"/>
              <a:t>/vocab-model/</a:t>
            </a:r>
          </a:p>
        </p:txBody>
      </p:sp>
      <p:pic>
        <p:nvPicPr>
          <p:cNvPr id="8" name="Picture 7" descr="Screen Shot 2014-08-06 at 9.19.5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2590800"/>
            <a:ext cx="5867400" cy="1971675"/>
          </a:xfrm>
          <a:prstGeom prst="rect">
            <a:avLst/>
          </a:prstGeom>
        </p:spPr>
      </p:pic>
    </p:spTree>
    <p:extLst>
      <p:ext uri="{BB962C8B-B14F-4D97-AF65-F5344CB8AC3E}">
        <p14:creationId xmlns:p14="http://schemas.microsoft.com/office/powerpoint/2010/main" val="451954728"/>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BIBFRAME Issues</a:t>
            </a:r>
            <a:endParaRPr lang="en-US" dirty="0"/>
          </a:p>
        </p:txBody>
      </p:sp>
      <p:sp>
        <p:nvSpPr>
          <p:cNvPr id="3" name="Content Placeholder 2"/>
          <p:cNvSpPr>
            <a:spLocks noGrp="1"/>
          </p:cNvSpPr>
          <p:nvPr>
            <p:ph idx="1"/>
          </p:nvPr>
        </p:nvSpPr>
        <p:spPr/>
        <p:txBody>
          <a:bodyPr>
            <a:normAutofit lnSpcReduction="10000"/>
          </a:bodyPr>
          <a:lstStyle/>
          <a:p>
            <a:r>
              <a:rPr lang="en-US" dirty="0" err="1" smtClean="0"/>
              <a:t>LoC</a:t>
            </a:r>
            <a:r>
              <a:rPr lang="en-US" dirty="0" smtClean="0"/>
              <a:t> focus on capturing and representing MARC, not on connecting to LOD cloud</a:t>
            </a:r>
          </a:p>
          <a:p>
            <a:r>
              <a:rPr lang="en-US" dirty="0" err="1" smtClean="0"/>
              <a:t>LoC</a:t>
            </a:r>
            <a:r>
              <a:rPr lang="en-US" dirty="0" smtClean="0"/>
              <a:t> converter is de-facto spec for MARC-&gt; BIBFRAME, but requires pre/post-processing for full LOD interoperability</a:t>
            </a:r>
          </a:p>
          <a:p>
            <a:r>
              <a:rPr lang="en-US" dirty="0" err="1" smtClean="0"/>
              <a:t>Zepheira</a:t>
            </a:r>
            <a:r>
              <a:rPr lang="en-US" dirty="0" smtClean="0"/>
              <a:t> converter does not do as complete a capture of MARC</a:t>
            </a:r>
          </a:p>
          <a:p>
            <a:r>
              <a:rPr lang="en-US" dirty="0" err="1" smtClean="0"/>
              <a:t>LoC</a:t>
            </a:r>
            <a:r>
              <a:rPr lang="en-US" dirty="0" smtClean="0"/>
              <a:t> and </a:t>
            </a:r>
            <a:r>
              <a:rPr lang="en-US" dirty="0" err="1" smtClean="0"/>
              <a:t>Zepheira</a:t>
            </a:r>
            <a:r>
              <a:rPr lang="en-US" dirty="0" smtClean="0"/>
              <a:t> both still open to feedback on BIBFRAME; Stanford group providing a lot</a:t>
            </a:r>
          </a:p>
          <a:p>
            <a:endParaRPr lang="en-US" dirty="0"/>
          </a:p>
        </p:txBody>
      </p:sp>
    </p:spTree>
    <p:extLst>
      <p:ext uri="{BB962C8B-B14F-4D97-AF65-F5344CB8AC3E}">
        <p14:creationId xmlns:p14="http://schemas.microsoft.com/office/powerpoint/2010/main" val="1930866268"/>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Assembling the Ontology</a:t>
            </a:r>
            <a:endParaRPr lang="en-US" dirty="0"/>
          </a:p>
        </p:txBody>
      </p:sp>
      <p:sp>
        <p:nvSpPr>
          <p:cNvPr id="3" name="Content Placeholder 2"/>
          <p:cNvSpPr>
            <a:spLocks noGrp="1"/>
          </p:cNvSpPr>
          <p:nvPr>
            <p:ph idx="1"/>
          </p:nvPr>
        </p:nvSpPr>
        <p:spPr>
          <a:xfrm>
            <a:off x="457200" y="1600200"/>
            <a:ext cx="8229600" cy="4876800"/>
          </a:xfrm>
        </p:spPr>
        <p:txBody>
          <a:bodyPr>
            <a:normAutofit lnSpcReduction="10000"/>
          </a:bodyPr>
          <a:lstStyle/>
          <a:p>
            <a:r>
              <a:rPr lang="en-US" dirty="0" smtClean="0"/>
              <a:t>Goal: connect library resources with other data on the Web</a:t>
            </a:r>
          </a:p>
          <a:p>
            <a:pPr lvl="1"/>
            <a:r>
              <a:rPr lang="en-US" dirty="0" smtClean="0"/>
              <a:t>By using ontologies commonly found in linked data</a:t>
            </a:r>
          </a:p>
          <a:p>
            <a:pPr lvl="1"/>
            <a:r>
              <a:rPr lang="en-US" dirty="0" smtClean="0"/>
              <a:t>By connecting with VIVO/CAP/Profiles information</a:t>
            </a:r>
          </a:p>
          <a:p>
            <a:pPr lvl="1"/>
            <a:r>
              <a:rPr lang="en-US" dirty="0" smtClean="0"/>
              <a:t>By using persistent, stable local identifiers (URIs)</a:t>
            </a:r>
          </a:p>
          <a:p>
            <a:pPr lvl="1"/>
            <a:r>
              <a:rPr lang="en-US" dirty="0" smtClean="0"/>
              <a:t>By linking stable local identifiers to global identifiers</a:t>
            </a:r>
          </a:p>
          <a:p>
            <a:pPr lvl="1"/>
            <a:r>
              <a:rPr lang="en-US" dirty="0" smtClean="0"/>
              <a:t>By supporting annotations with provenance</a:t>
            </a:r>
          </a:p>
          <a:p>
            <a:pPr lvl="1"/>
            <a:r>
              <a:rPr lang="en-US" dirty="0" smtClean="0"/>
              <a:t>By adding information on usage</a:t>
            </a:r>
            <a:endParaRPr lang="en-US" dirty="0"/>
          </a:p>
        </p:txBody>
      </p:sp>
    </p:spTree>
    <p:extLst>
      <p:ext uri="{BB962C8B-B14F-4D97-AF65-F5344CB8AC3E}">
        <p14:creationId xmlns:p14="http://schemas.microsoft.com/office/powerpoint/2010/main" val="2056698695"/>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763000" cy="1143000"/>
          </a:xfrm>
        </p:spPr>
        <p:txBody>
          <a:bodyPr>
            <a:normAutofit fontScale="90000"/>
          </a:bodyPr>
          <a:lstStyle/>
          <a:p>
            <a:r>
              <a:rPr lang="en-US" dirty="0" smtClean="0"/>
              <a:t>Likely components of the LD4L Ontology</a:t>
            </a:r>
            <a:endParaRPr lang="en-US" dirty="0"/>
          </a:p>
        </p:txBody>
      </p:sp>
      <p:sp>
        <p:nvSpPr>
          <p:cNvPr id="3" name="Content Placeholder 2"/>
          <p:cNvSpPr>
            <a:spLocks noGrp="1"/>
          </p:cNvSpPr>
          <p:nvPr>
            <p:ph idx="1"/>
          </p:nvPr>
        </p:nvSpPr>
        <p:spPr>
          <a:xfrm>
            <a:off x="457200" y="1600200"/>
            <a:ext cx="8229600" cy="4876800"/>
          </a:xfrm>
        </p:spPr>
        <p:txBody>
          <a:bodyPr>
            <a:normAutofit fontScale="92500" lnSpcReduction="20000"/>
          </a:bodyPr>
          <a:lstStyle/>
          <a:p>
            <a:r>
              <a:rPr lang="en-US" dirty="0" smtClean="0">
                <a:solidFill>
                  <a:schemeClr val="bg1">
                    <a:lumMod val="50000"/>
                  </a:schemeClr>
                </a:solidFill>
              </a:rPr>
              <a:t>Library resources: </a:t>
            </a:r>
            <a:r>
              <a:rPr lang="en-US" dirty="0" smtClean="0"/>
              <a:t>BIBFRAME</a:t>
            </a:r>
          </a:p>
          <a:p>
            <a:r>
              <a:rPr lang="en-US" dirty="0" smtClean="0">
                <a:solidFill>
                  <a:srgbClr val="7F7F7F"/>
                </a:solidFill>
              </a:rPr>
              <a:t>Additional bibliographic types and </a:t>
            </a:r>
            <a:r>
              <a:rPr lang="en-US" dirty="0" err="1" smtClean="0">
                <a:solidFill>
                  <a:srgbClr val="7F7F7F"/>
                </a:solidFill>
              </a:rPr>
              <a:t>partonomy</a:t>
            </a:r>
            <a:r>
              <a:rPr lang="en-US" dirty="0" smtClean="0">
                <a:solidFill>
                  <a:srgbClr val="7F7F7F"/>
                </a:solidFill>
              </a:rPr>
              <a:t> relationships:</a:t>
            </a:r>
            <a:r>
              <a:rPr lang="en-US" dirty="0" smtClean="0"/>
              <a:t> </a:t>
            </a:r>
            <a:r>
              <a:rPr lang="en-US" dirty="0" err="1" smtClean="0"/>
              <a:t>FaBiO</a:t>
            </a:r>
            <a:endParaRPr lang="en-US" dirty="0" smtClean="0"/>
          </a:p>
          <a:p>
            <a:r>
              <a:rPr lang="en-US" dirty="0" smtClean="0">
                <a:solidFill>
                  <a:srgbClr val="7F7F7F"/>
                </a:solidFill>
              </a:rPr>
              <a:t>People/Organizations:</a:t>
            </a:r>
            <a:r>
              <a:rPr lang="en-US" dirty="0" smtClean="0"/>
              <a:t> VIVO-ISF (includes FOAF)</a:t>
            </a:r>
            <a:endParaRPr lang="en-US" dirty="0"/>
          </a:p>
          <a:p>
            <a:r>
              <a:rPr lang="en-US" dirty="0" smtClean="0">
                <a:solidFill>
                  <a:srgbClr val="7F7F7F"/>
                </a:solidFill>
              </a:rPr>
              <a:t>Annotations:</a:t>
            </a:r>
            <a:r>
              <a:rPr lang="en-US" dirty="0" smtClean="0"/>
              <a:t> </a:t>
            </a:r>
            <a:r>
              <a:rPr lang="en-US" dirty="0" err="1" smtClean="0"/>
              <a:t>OpenAnnotation</a:t>
            </a:r>
            <a:r>
              <a:rPr lang="en-US" dirty="0" smtClean="0"/>
              <a:t> </a:t>
            </a:r>
          </a:p>
          <a:p>
            <a:r>
              <a:rPr lang="en-US" dirty="0" smtClean="0">
                <a:solidFill>
                  <a:srgbClr val="7F7F7F"/>
                </a:solidFill>
              </a:rPr>
              <a:t>Provenance:</a:t>
            </a:r>
            <a:r>
              <a:rPr lang="en-US" dirty="0" smtClean="0"/>
              <a:t> PROV-O, PAV</a:t>
            </a:r>
          </a:p>
          <a:p>
            <a:r>
              <a:rPr lang="en-US" dirty="0" smtClean="0">
                <a:solidFill>
                  <a:srgbClr val="7F7F7F"/>
                </a:solidFill>
              </a:rPr>
              <a:t>Licensing:</a:t>
            </a:r>
            <a:r>
              <a:rPr lang="en-US" dirty="0" smtClean="0"/>
              <a:t> Creative Commons; Dublin Core Terms; Software Ontology</a:t>
            </a:r>
          </a:p>
          <a:p>
            <a:r>
              <a:rPr lang="en-US" dirty="0" smtClean="0">
                <a:solidFill>
                  <a:srgbClr val="7F7F7F"/>
                </a:solidFill>
              </a:rPr>
              <a:t>Concepts:</a:t>
            </a:r>
            <a:r>
              <a:rPr lang="en-US" dirty="0" smtClean="0"/>
              <a:t> SKOS </a:t>
            </a:r>
            <a:r>
              <a:rPr lang="en-US" dirty="0" smtClean="0">
                <a:solidFill>
                  <a:srgbClr val="7F7F7F"/>
                </a:solidFill>
              </a:rPr>
              <a:t>(or vocabularies such as Getty with stable URIs)</a:t>
            </a:r>
          </a:p>
          <a:p>
            <a:r>
              <a:rPr lang="en-US" dirty="0" smtClean="0">
                <a:solidFill>
                  <a:srgbClr val="7F7F7F"/>
                </a:solidFill>
              </a:rPr>
              <a:t>Many identifiers:</a:t>
            </a:r>
            <a:r>
              <a:rPr lang="en-US" dirty="0" smtClean="0"/>
              <a:t> VIAF, ORCID, ISNI</a:t>
            </a:r>
            <a:endParaRPr lang="en-US" dirty="0"/>
          </a:p>
        </p:txBody>
      </p:sp>
    </p:spTree>
    <p:extLst>
      <p:ext uri="{BB962C8B-B14F-4D97-AF65-F5344CB8AC3E}">
        <p14:creationId xmlns:p14="http://schemas.microsoft.com/office/powerpoint/2010/main" val="2280176603"/>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Connecting with the </a:t>
            </a:r>
            <a:r>
              <a:rPr lang="en-US" dirty="0" err="1" smtClean="0"/>
              <a:t>Schema.org</a:t>
            </a:r>
            <a:r>
              <a:rPr lang="en-US" dirty="0" smtClean="0"/>
              <a:t> world</a:t>
            </a:r>
            <a:endParaRPr lang="en-US" dirty="0"/>
          </a:p>
        </p:txBody>
      </p:sp>
      <p:sp>
        <p:nvSpPr>
          <p:cNvPr id="3" name="Content Placeholder 2"/>
          <p:cNvSpPr>
            <a:spLocks noGrp="1"/>
          </p:cNvSpPr>
          <p:nvPr>
            <p:ph idx="1"/>
          </p:nvPr>
        </p:nvSpPr>
        <p:spPr/>
        <p:txBody>
          <a:bodyPr>
            <a:normAutofit fontScale="92500"/>
          </a:bodyPr>
          <a:lstStyle/>
          <a:p>
            <a:r>
              <a:rPr lang="en-US" dirty="0" smtClean="0"/>
              <a:t>The </a:t>
            </a:r>
            <a:r>
              <a:rPr lang="en-US" dirty="0" err="1" smtClean="0"/>
              <a:t>Schema.org</a:t>
            </a:r>
            <a:r>
              <a:rPr lang="en-US" dirty="0" smtClean="0"/>
              <a:t> community is gaining traction as a way to add lightweight structure to web pages</a:t>
            </a:r>
          </a:p>
          <a:p>
            <a:r>
              <a:rPr lang="en-US" dirty="0" smtClean="0"/>
              <a:t>OCLC as a large library vendor has elected to represent their data as linked data using </a:t>
            </a:r>
            <a:r>
              <a:rPr lang="en-US" dirty="0" err="1" smtClean="0"/>
              <a:t>Schema.org</a:t>
            </a:r>
            <a:r>
              <a:rPr lang="en-US" dirty="0" smtClean="0"/>
              <a:t> (with some extensions)</a:t>
            </a:r>
          </a:p>
          <a:p>
            <a:r>
              <a:rPr lang="en-US" dirty="0" smtClean="0"/>
              <a:t>LD4L will use BIBFRAME along with other ontologies internally and as linked data, but may embed </a:t>
            </a:r>
            <a:r>
              <a:rPr lang="en-US" dirty="0" err="1" smtClean="0"/>
              <a:t>Schema.org</a:t>
            </a:r>
            <a:r>
              <a:rPr lang="en-US" dirty="0" smtClean="0"/>
              <a:t> tags in web pages to facilitate interpretation by standard search engines</a:t>
            </a:r>
            <a:endParaRPr lang="en-US" dirty="0"/>
          </a:p>
        </p:txBody>
      </p:sp>
    </p:spTree>
    <p:extLst>
      <p:ext uri="{BB962C8B-B14F-4D97-AF65-F5344CB8AC3E}">
        <p14:creationId xmlns:p14="http://schemas.microsoft.com/office/powerpoint/2010/main" val="2671021271"/>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identifiers</a:t>
            </a:r>
            <a:endParaRPr lang="en-US" dirty="0"/>
          </a:p>
        </p:txBody>
      </p:sp>
      <p:sp>
        <p:nvSpPr>
          <p:cNvPr id="3" name="Content Placeholder 2"/>
          <p:cNvSpPr>
            <a:spLocks noGrp="1"/>
          </p:cNvSpPr>
          <p:nvPr>
            <p:ph idx="1"/>
          </p:nvPr>
        </p:nvSpPr>
        <p:spPr/>
        <p:txBody>
          <a:bodyPr>
            <a:normAutofit lnSpcReduction="10000"/>
          </a:bodyPr>
          <a:lstStyle/>
          <a:p>
            <a:r>
              <a:rPr lang="en-US" dirty="0" smtClean="0"/>
              <a:t>Translating MARC records into RDF will not in and of itself make useful linked data</a:t>
            </a:r>
          </a:p>
          <a:p>
            <a:r>
              <a:rPr lang="en-US" dirty="0" smtClean="0"/>
              <a:t>Identifiers are essential</a:t>
            </a:r>
          </a:p>
          <a:p>
            <a:pPr lvl="1"/>
            <a:r>
              <a:rPr lang="en-US" dirty="0" smtClean="0"/>
              <a:t>Local identifiers for statements made by an institution, both local authority information and annotation</a:t>
            </a:r>
          </a:p>
          <a:p>
            <a:pPr lvl="1"/>
            <a:r>
              <a:rPr lang="en-US" dirty="0" smtClean="0"/>
              <a:t>Global identifiers for people, organizations, and places where they can be reliably determined</a:t>
            </a:r>
          </a:p>
          <a:p>
            <a:pPr lvl="2"/>
            <a:r>
              <a:rPr lang="en-US" dirty="0" smtClean="0"/>
              <a:t>VIAF, ORCID for people</a:t>
            </a:r>
          </a:p>
          <a:p>
            <a:pPr lvl="2"/>
            <a:r>
              <a:rPr lang="en-US" dirty="0" smtClean="0"/>
              <a:t>Evaluating </a:t>
            </a:r>
            <a:r>
              <a:rPr lang="en-US" dirty="0" err="1" smtClean="0"/>
              <a:t>Dbpedia</a:t>
            </a:r>
            <a:r>
              <a:rPr lang="en-US" dirty="0" smtClean="0"/>
              <a:t> for place linkages</a:t>
            </a:r>
            <a:endParaRPr lang="en-US" dirty="0"/>
          </a:p>
        </p:txBody>
      </p:sp>
    </p:spTree>
    <p:extLst>
      <p:ext uri="{BB962C8B-B14F-4D97-AF65-F5344CB8AC3E}">
        <p14:creationId xmlns:p14="http://schemas.microsoft.com/office/powerpoint/2010/main" val="3146022033"/>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82000" cy="1143000"/>
          </a:xfrm>
        </p:spPr>
        <p:txBody>
          <a:bodyPr>
            <a:normAutofit fontScale="90000"/>
          </a:bodyPr>
          <a:lstStyle/>
          <a:p>
            <a:r>
              <a:rPr lang="en-US" dirty="0" smtClean="0"/>
              <a:t>Common identifiers for catalog records</a:t>
            </a:r>
            <a:endParaRPr lang="en-US" dirty="0"/>
          </a:p>
        </p:txBody>
      </p:sp>
      <p:sp>
        <p:nvSpPr>
          <p:cNvPr id="3" name="Content Placeholder 2"/>
          <p:cNvSpPr>
            <a:spLocks noGrp="1"/>
          </p:cNvSpPr>
          <p:nvPr>
            <p:ph idx="1"/>
          </p:nvPr>
        </p:nvSpPr>
        <p:spPr/>
        <p:txBody>
          <a:bodyPr>
            <a:normAutofit fontScale="92500"/>
          </a:bodyPr>
          <a:lstStyle/>
          <a:p>
            <a:r>
              <a:rPr lang="en-US" dirty="0" smtClean="0"/>
              <a:t>OCLC functions as a union catalog using identifiers shared across institutions</a:t>
            </a:r>
          </a:p>
          <a:p>
            <a:pPr lvl="1"/>
            <a:r>
              <a:rPr lang="en-US" dirty="0" smtClean="0"/>
              <a:t>In most cases the catalog records should be identical across libraries, with some local additions</a:t>
            </a:r>
          </a:p>
          <a:p>
            <a:pPr lvl="1"/>
            <a:r>
              <a:rPr lang="en-US" dirty="0" smtClean="0"/>
              <a:t>Goal is to assign common URIs to bibliographic resources from Cornell, Harvard, and Stanford to support common search discover and interlinking</a:t>
            </a:r>
          </a:p>
          <a:p>
            <a:pPr lvl="1"/>
            <a:r>
              <a:rPr lang="en-US" dirty="0" smtClean="0"/>
              <a:t>Annotations and usage information can then be compared across 3 institutions</a:t>
            </a:r>
          </a:p>
          <a:p>
            <a:pPr lvl="1"/>
            <a:r>
              <a:rPr lang="en-US" dirty="0" smtClean="0"/>
              <a:t>If it can work for 3, it can work for many </a:t>
            </a:r>
            <a:endParaRPr lang="en-US" dirty="0"/>
          </a:p>
        </p:txBody>
      </p:sp>
    </p:spTree>
    <p:extLst>
      <p:ext uri="{BB962C8B-B14F-4D97-AF65-F5344CB8AC3E}">
        <p14:creationId xmlns:p14="http://schemas.microsoft.com/office/powerpoint/2010/main" val="2580455959"/>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OCLC linked data efforts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OCLC is also assigning unique URIs to the original works that bibliographic identifiers refer to</a:t>
            </a:r>
          </a:p>
          <a:p>
            <a:pPr lvl="1"/>
            <a:r>
              <a:rPr lang="en-US" dirty="0" smtClean="0"/>
              <a:t>These URIs would enable much more powerful and deeper linking across multiple editions and derivatives</a:t>
            </a:r>
          </a:p>
          <a:p>
            <a:r>
              <a:rPr lang="en-US" dirty="0" smtClean="0"/>
              <a:t>OCLC is also assigning stable URIs to LCSH subject headings</a:t>
            </a:r>
          </a:p>
          <a:p>
            <a:pPr lvl="1"/>
            <a:r>
              <a:rPr lang="en-US" dirty="0" smtClean="0"/>
              <a:t>Typically multiple headings are used in combination to indicate genre, geography, and/or time period in addition to primary subject</a:t>
            </a:r>
          </a:p>
          <a:p>
            <a:pPr lvl="1"/>
            <a:r>
              <a:rPr lang="en-US" dirty="0" smtClean="0"/>
              <a:t>Subject headings are also linked to stable URIs for FAST subject headings, a derivation of LCSH designed to support faceting</a:t>
            </a:r>
            <a:endParaRPr lang="en-US" dirty="0"/>
          </a:p>
        </p:txBody>
      </p:sp>
      <p:sp>
        <p:nvSpPr>
          <p:cNvPr id="4" name="Rectangle 3"/>
          <p:cNvSpPr/>
          <p:nvPr/>
        </p:nvSpPr>
        <p:spPr>
          <a:xfrm>
            <a:off x="1371600" y="6248400"/>
            <a:ext cx="6400800" cy="369332"/>
          </a:xfrm>
          <a:prstGeom prst="rect">
            <a:avLst/>
          </a:prstGeom>
        </p:spPr>
        <p:txBody>
          <a:bodyPr wrap="square">
            <a:spAutoFit/>
          </a:bodyPr>
          <a:lstStyle/>
          <a:p>
            <a:r>
              <a:rPr lang="en-US" dirty="0">
                <a:solidFill>
                  <a:schemeClr val="bg1">
                    <a:lumMod val="65000"/>
                  </a:schemeClr>
                </a:solidFill>
              </a:rPr>
              <a:t>http://</a:t>
            </a:r>
            <a:r>
              <a:rPr lang="en-US" dirty="0" err="1">
                <a:solidFill>
                  <a:schemeClr val="bg1">
                    <a:lumMod val="65000"/>
                  </a:schemeClr>
                </a:solidFill>
              </a:rPr>
              <a:t>www.oclc.org</a:t>
            </a:r>
            <a:r>
              <a:rPr lang="en-US" dirty="0">
                <a:solidFill>
                  <a:schemeClr val="bg1">
                    <a:lumMod val="65000"/>
                  </a:schemeClr>
                </a:solidFill>
              </a:rPr>
              <a:t>/research/activities/</a:t>
            </a:r>
            <a:r>
              <a:rPr lang="en-US" dirty="0" err="1">
                <a:solidFill>
                  <a:schemeClr val="bg1">
                    <a:lumMod val="65000"/>
                  </a:schemeClr>
                </a:solidFill>
              </a:rPr>
              <a:t>fast.html?urlm</a:t>
            </a:r>
            <a:r>
              <a:rPr lang="en-US" dirty="0">
                <a:solidFill>
                  <a:schemeClr val="bg1">
                    <a:lumMod val="65000"/>
                  </a:schemeClr>
                </a:solidFill>
              </a:rPr>
              <a:t>=159754</a:t>
            </a:r>
          </a:p>
        </p:txBody>
      </p:sp>
    </p:spTree>
    <p:extLst>
      <p:ext uri="{BB962C8B-B14F-4D97-AF65-F5344CB8AC3E}">
        <p14:creationId xmlns:p14="http://schemas.microsoft.com/office/powerpoint/2010/main" val="373485089"/>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Linked Data for Libraries (</a:t>
            </a:r>
            <a:r>
              <a:rPr lang="en-US" dirty="0"/>
              <a:t>LD4L)</a:t>
            </a:r>
          </a:p>
        </p:txBody>
      </p:sp>
      <p:sp>
        <p:nvSpPr>
          <p:cNvPr id="4" name="Content Placeholder 3"/>
          <p:cNvSpPr>
            <a:spLocks noGrp="1"/>
          </p:cNvSpPr>
          <p:nvPr>
            <p:ph idx="1"/>
          </p:nvPr>
        </p:nvSpPr>
        <p:spPr/>
        <p:txBody>
          <a:bodyPr>
            <a:normAutofit lnSpcReduction="10000"/>
          </a:bodyPr>
          <a:lstStyle/>
          <a:p>
            <a:r>
              <a:rPr lang="en-US" dirty="0" smtClean="0"/>
              <a:t>On December 5, 2013, the Andrew W. Mellon Foundation made a two-year $999K grant to Cornell, Harvard, and Stanford starting Jan ‘14</a:t>
            </a:r>
          </a:p>
          <a:p>
            <a:r>
              <a:rPr lang="en-US" dirty="0" smtClean="0"/>
              <a:t>Partners will work together to develop an ontology and linked data sources that provide relationships, metadata, and broad context for Scholarly Information Resources</a:t>
            </a:r>
          </a:p>
          <a:p>
            <a:r>
              <a:rPr lang="en-US" dirty="0" smtClean="0"/>
              <a:t>Leverages existing work by both the VIVO project and the Hydra Partnership</a:t>
            </a:r>
            <a:endParaRPr lang="en-US" dirty="0"/>
          </a:p>
        </p:txBody>
      </p:sp>
    </p:spTree>
    <p:extLst>
      <p:ext uri="{BB962C8B-B14F-4D97-AF65-F5344CB8AC3E}">
        <p14:creationId xmlns:p14="http://schemas.microsoft.com/office/powerpoint/2010/main" val="4288716592"/>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Fully functional linked data</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Ideally all library catalog records will (eventually) refer to </a:t>
            </a:r>
            <a:r>
              <a:rPr lang="en-US" b="1" dirty="0" smtClean="0"/>
              <a:t>identified</a:t>
            </a:r>
            <a:r>
              <a:rPr lang="en-US" dirty="0" smtClean="0"/>
              <a:t> works, authors, organizations, places, and subject headings</a:t>
            </a:r>
          </a:p>
          <a:p>
            <a:r>
              <a:rPr lang="en-US" dirty="0" smtClean="0"/>
              <a:t>Ideally all library catalog records will be joined with VIVO/CAP/Profiles data as a coherent, richer local authority picture</a:t>
            </a:r>
          </a:p>
          <a:p>
            <a:r>
              <a:rPr lang="en-US" dirty="0" smtClean="0"/>
              <a:t>Ideally library catalog records will be interoperable with each other as linked data</a:t>
            </a:r>
          </a:p>
          <a:p>
            <a:r>
              <a:rPr lang="en-US" dirty="0" smtClean="0"/>
              <a:t>Ideally library linked data will interoperate with any other linked data via common, global identifiers and shared ontologies</a:t>
            </a:r>
          </a:p>
          <a:p>
            <a:endParaRPr lang="en-US" dirty="0"/>
          </a:p>
        </p:txBody>
      </p:sp>
    </p:spTree>
    <p:extLst>
      <p:ext uri="{BB962C8B-B14F-4D97-AF65-F5344CB8AC3E}">
        <p14:creationId xmlns:p14="http://schemas.microsoft.com/office/powerpoint/2010/main" val="1680272759"/>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deankra\Pictures\A1131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371600"/>
            <a:ext cx="7315200" cy="481584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477003" y="6464954"/>
            <a:ext cx="2359941" cy="230832"/>
          </a:xfrm>
          <a:prstGeom prst="rect">
            <a:avLst/>
          </a:prstGeom>
        </p:spPr>
        <p:txBody>
          <a:bodyPr wrap="none">
            <a:spAutoFit/>
          </a:bodyPr>
          <a:lstStyle/>
          <a:p>
            <a:r>
              <a:rPr lang="en-US" sz="900" b="1" dirty="0">
                <a:solidFill>
                  <a:prstClr val="black"/>
                </a:solidFill>
              </a:rPr>
              <a:t>Courtesy National Gallery of Art, Washington</a:t>
            </a:r>
            <a:endParaRPr lang="en-US" sz="900" dirty="0">
              <a:solidFill>
                <a:prstClr val="black"/>
              </a:solidFill>
            </a:endParaRPr>
          </a:p>
        </p:txBody>
      </p:sp>
      <p:sp>
        <p:nvSpPr>
          <p:cNvPr id="2" name="Title 1"/>
          <p:cNvSpPr>
            <a:spLocks noGrp="1"/>
          </p:cNvSpPr>
          <p:nvPr>
            <p:ph type="title"/>
          </p:nvPr>
        </p:nvSpPr>
        <p:spPr>
          <a:xfrm>
            <a:off x="457200" y="274638"/>
            <a:ext cx="8229600" cy="1020762"/>
          </a:xfrm>
        </p:spPr>
        <p:txBody>
          <a:bodyPr/>
          <a:lstStyle/>
          <a:p>
            <a:r>
              <a:rPr lang="en-US" dirty="0" smtClean="0"/>
              <a:t>Current state of the LD4L project</a:t>
            </a:r>
            <a:endParaRPr lang="en-US" dirty="0"/>
          </a:p>
        </p:txBody>
      </p:sp>
    </p:spTree>
    <p:extLst>
      <p:ext uri="{BB962C8B-B14F-4D97-AF65-F5344CB8AC3E}">
        <p14:creationId xmlns:p14="http://schemas.microsoft.com/office/powerpoint/2010/main" val="3432988856"/>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Project timeline 2014</a:t>
            </a:r>
            <a:endParaRPr lang="en-US" dirty="0"/>
          </a:p>
        </p:txBody>
      </p:sp>
      <p:sp>
        <p:nvSpPr>
          <p:cNvPr id="4" name="Content Placeholder 3"/>
          <p:cNvSpPr>
            <a:spLocks noGrp="1"/>
          </p:cNvSpPr>
          <p:nvPr>
            <p:ph idx="1"/>
          </p:nvPr>
        </p:nvSpPr>
        <p:spPr/>
        <p:txBody>
          <a:bodyPr/>
          <a:lstStyle/>
          <a:p>
            <a:r>
              <a:rPr lang="en-US" dirty="0" smtClean="0"/>
              <a:t>Jan-June 2014: Initial ontology design; identify data sources; identify external vocabularies; begin LD4L and Hydra </a:t>
            </a:r>
            <a:r>
              <a:rPr lang="en-US" dirty="0" err="1" smtClean="0"/>
              <a:t>ActiveTriples</a:t>
            </a:r>
            <a:r>
              <a:rPr lang="en-US" dirty="0" smtClean="0"/>
              <a:t> development</a:t>
            </a:r>
          </a:p>
          <a:p>
            <a:r>
              <a:rPr lang="en-US" dirty="0" smtClean="0"/>
              <a:t>July-Dec 2014: Complete initial ontology; complete initial </a:t>
            </a:r>
            <a:r>
              <a:rPr lang="en-US" dirty="0" err="1" smtClean="0"/>
              <a:t>ActiveTriples</a:t>
            </a:r>
            <a:r>
              <a:rPr lang="en-US" dirty="0"/>
              <a:t> </a:t>
            </a:r>
            <a:r>
              <a:rPr lang="en-US" dirty="0" smtClean="0"/>
              <a:t>development; pilot </a:t>
            </a:r>
            <a:r>
              <a:rPr lang="en-US" dirty="0"/>
              <a:t>initial data ingests into Vitro-based </a:t>
            </a:r>
            <a:r>
              <a:rPr lang="en-US" dirty="0" smtClean="0"/>
              <a:t>LD4L </a:t>
            </a:r>
            <a:r>
              <a:rPr lang="en-US" dirty="0"/>
              <a:t>instance at Cornell </a:t>
            </a:r>
          </a:p>
        </p:txBody>
      </p:sp>
    </p:spTree>
    <p:extLst>
      <p:ext uri="{BB962C8B-B14F-4D97-AF65-F5344CB8AC3E}">
        <p14:creationId xmlns:p14="http://schemas.microsoft.com/office/powerpoint/2010/main" val="3887963580"/>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Workshop – January 2015</a:t>
            </a:r>
            <a:endParaRPr lang="en-US" dirty="0"/>
          </a:p>
        </p:txBody>
      </p:sp>
      <p:sp>
        <p:nvSpPr>
          <p:cNvPr id="4" name="Content Placeholder 3"/>
          <p:cNvSpPr>
            <a:spLocks noGrp="1"/>
          </p:cNvSpPr>
          <p:nvPr>
            <p:ph idx="1"/>
          </p:nvPr>
        </p:nvSpPr>
        <p:spPr>
          <a:xfrm>
            <a:off x="457200" y="1600200"/>
            <a:ext cx="8229600" cy="4724400"/>
          </a:xfrm>
        </p:spPr>
        <p:txBody>
          <a:bodyPr>
            <a:normAutofit fontScale="92500" lnSpcReduction="20000"/>
          </a:bodyPr>
          <a:lstStyle/>
          <a:p>
            <a:r>
              <a:rPr lang="en-US" sz="2800" dirty="0" smtClean="0"/>
              <a:t>Hold a two-day </a:t>
            </a:r>
            <a:r>
              <a:rPr lang="en-US" sz="2800" dirty="0"/>
              <a:t>workshop for 25 attendees from 10-12 interested library, archive, and cultural memory </a:t>
            </a:r>
            <a:r>
              <a:rPr lang="en-US" sz="2800" dirty="0" smtClean="0"/>
              <a:t>institutions</a:t>
            </a:r>
          </a:p>
          <a:p>
            <a:r>
              <a:rPr lang="en-US" sz="2800" dirty="0" smtClean="0"/>
              <a:t>Demonstrate initial prototypes of LD4L and ontology</a:t>
            </a:r>
          </a:p>
          <a:p>
            <a:r>
              <a:rPr lang="en-US" sz="2800" dirty="0" smtClean="0"/>
              <a:t>Obtain </a:t>
            </a:r>
            <a:r>
              <a:rPr lang="en-US" sz="2800" dirty="0"/>
              <a:t>feedback on </a:t>
            </a:r>
            <a:r>
              <a:rPr lang="en-US" sz="2800" dirty="0" smtClean="0"/>
              <a:t>initial </a:t>
            </a:r>
            <a:r>
              <a:rPr lang="en-US" sz="2800" dirty="0"/>
              <a:t>ontology </a:t>
            </a:r>
            <a:r>
              <a:rPr lang="en-US" sz="2800" dirty="0" smtClean="0"/>
              <a:t>design</a:t>
            </a:r>
          </a:p>
          <a:p>
            <a:r>
              <a:rPr lang="en-US" sz="2800" dirty="0" smtClean="0"/>
              <a:t>Obtain </a:t>
            </a:r>
            <a:r>
              <a:rPr lang="en-US" sz="2800" dirty="0"/>
              <a:t>feedback on </a:t>
            </a:r>
            <a:r>
              <a:rPr lang="en-US" sz="2800" dirty="0" smtClean="0"/>
              <a:t>overall </a:t>
            </a:r>
            <a:r>
              <a:rPr lang="en-US" sz="2800" dirty="0"/>
              <a:t>design </a:t>
            </a:r>
            <a:r>
              <a:rPr lang="en-US" sz="2800" dirty="0" smtClean="0"/>
              <a:t>and approach</a:t>
            </a:r>
          </a:p>
          <a:p>
            <a:r>
              <a:rPr lang="en-US" sz="2800" dirty="0" smtClean="0"/>
              <a:t>Make connections to support participants in piloting this approach at their institutions</a:t>
            </a:r>
          </a:p>
          <a:p>
            <a:r>
              <a:rPr lang="en-US" sz="2800" dirty="0" smtClean="0"/>
              <a:t>Understand </a:t>
            </a:r>
            <a:r>
              <a:rPr lang="en-US" sz="2800" dirty="0"/>
              <a:t>how </a:t>
            </a:r>
            <a:r>
              <a:rPr lang="en-US" sz="2800" dirty="0" smtClean="0"/>
              <a:t>institutions </a:t>
            </a:r>
            <a:r>
              <a:rPr lang="en-US" sz="2800" dirty="0"/>
              <a:t>see this approach fitting in with their own multi-institutional collaborations and existing cross-institutional efforts such as the Digital Public Library of </a:t>
            </a:r>
            <a:r>
              <a:rPr lang="en-US" sz="2800" dirty="0" smtClean="0"/>
              <a:t>America, </a:t>
            </a:r>
            <a:r>
              <a:rPr lang="en-US" sz="2800" dirty="0"/>
              <a:t>VIVO, and </a:t>
            </a:r>
            <a:r>
              <a:rPr lang="en-US" sz="2800" dirty="0" smtClean="0"/>
              <a:t>SHARE</a:t>
            </a:r>
            <a:endParaRPr lang="en-US" sz="2800" dirty="0"/>
          </a:p>
        </p:txBody>
      </p:sp>
    </p:spTree>
    <p:extLst>
      <p:ext uri="{BB962C8B-B14F-4D97-AF65-F5344CB8AC3E}">
        <p14:creationId xmlns:p14="http://schemas.microsoft.com/office/powerpoint/2010/main" val="3184968516"/>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Project timeline  Jan-June 2015</a:t>
            </a:r>
            <a:endParaRPr lang="en-US" dirty="0"/>
          </a:p>
        </p:txBody>
      </p:sp>
      <p:sp>
        <p:nvSpPr>
          <p:cNvPr id="4" name="Content Placeholder 3"/>
          <p:cNvSpPr>
            <a:spLocks noGrp="1"/>
          </p:cNvSpPr>
          <p:nvPr>
            <p:ph idx="1"/>
          </p:nvPr>
        </p:nvSpPr>
        <p:spPr/>
        <p:txBody>
          <a:bodyPr>
            <a:normAutofit lnSpcReduction="10000"/>
          </a:bodyPr>
          <a:lstStyle/>
          <a:p>
            <a:r>
              <a:rPr lang="en-US" dirty="0" smtClean="0"/>
              <a:t>Pilot LD4L instances at Harvard </a:t>
            </a:r>
            <a:r>
              <a:rPr lang="en-US" dirty="0"/>
              <a:t>and </a:t>
            </a:r>
            <a:r>
              <a:rPr lang="en-US" dirty="0" smtClean="0"/>
              <a:t>Stanford</a:t>
            </a:r>
          </a:p>
          <a:p>
            <a:r>
              <a:rPr lang="en-US" dirty="0"/>
              <a:t>P</a:t>
            </a:r>
            <a:r>
              <a:rPr lang="en-US" dirty="0" smtClean="0"/>
              <a:t>opulate </a:t>
            </a:r>
            <a:r>
              <a:rPr lang="en-US" dirty="0"/>
              <a:t>Cornell </a:t>
            </a:r>
            <a:r>
              <a:rPr lang="en-US" dirty="0" smtClean="0"/>
              <a:t>LD4L </a:t>
            </a:r>
            <a:r>
              <a:rPr lang="en-US" dirty="0"/>
              <a:t>instance from multiple data sources including MARC catalog records, EAD finding aids, VIVO data, </a:t>
            </a:r>
            <a:r>
              <a:rPr lang="en-US" dirty="0" err="1"/>
              <a:t>CuLLR</a:t>
            </a:r>
            <a:r>
              <a:rPr lang="en-US" dirty="0"/>
              <a:t>, and local digital </a:t>
            </a:r>
            <a:r>
              <a:rPr lang="en-US" dirty="0" smtClean="0"/>
              <a:t>collections</a:t>
            </a:r>
          </a:p>
          <a:p>
            <a:r>
              <a:rPr lang="en-US" dirty="0"/>
              <a:t>D</a:t>
            </a:r>
            <a:r>
              <a:rPr lang="en-US" dirty="0" smtClean="0"/>
              <a:t>evelop </a:t>
            </a:r>
            <a:r>
              <a:rPr lang="en-US" dirty="0"/>
              <a:t>a test instance of the </a:t>
            </a:r>
            <a:r>
              <a:rPr lang="en-US" dirty="0" smtClean="0"/>
              <a:t>LD4L </a:t>
            </a:r>
            <a:r>
              <a:rPr lang="en-US" dirty="0"/>
              <a:t>Search application </a:t>
            </a:r>
            <a:r>
              <a:rPr lang="en-US" dirty="0" smtClean="0"/>
              <a:t>harvesting </a:t>
            </a:r>
            <a:r>
              <a:rPr lang="en-US" dirty="0"/>
              <a:t>RDF across the three partner </a:t>
            </a:r>
            <a:r>
              <a:rPr lang="en-US" dirty="0" smtClean="0"/>
              <a:t>institutions</a:t>
            </a:r>
          </a:p>
          <a:p>
            <a:r>
              <a:rPr lang="en-US" dirty="0" smtClean="0"/>
              <a:t>Integrate LD4L with </a:t>
            </a:r>
            <a:r>
              <a:rPr lang="en-US" dirty="0" err="1" smtClean="0"/>
              <a:t>ActiveTriples</a:t>
            </a:r>
            <a:endParaRPr lang="en-US" dirty="0"/>
          </a:p>
        </p:txBody>
      </p:sp>
    </p:spTree>
    <p:extLst>
      <p:ext uri="{BB962C8B-B14F-4D97-AF65-F5344CB8AC3E}">
        <p14:creationId xmlns:p14="http://schemas.microsoft.com/office/powerpoint/2010/main" val="348721641"/>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Project timeline  July-Dec 2015</a:t>
            </a:r>
            <a:endParaRPr lang="en-US" dirty="0"/>
          </a:p>
        </p:txBody>
      </p:sp>
      <p:sp>
        <p:nvSpPr>
          <p:cNvPr id="4" name="Content Placeholder 3"/>
          <p:cNvSpPr>
            <a:spLocks noGrp="1"/>
          </p:cNvSpPr>
          <p:nvPr>
            <p:ph idx="1"/>
          </p:nvPr>
        </p:nvSpPr>
        <p:spPr/>
        <p:txBody>
          <a:bodyPr>
            <a:normAutofit lnSpcReduction="10000"/>
          </a:bodyPr>
          <a:lstStyle/>
          <a:p>
            <a:r>
              <a:rPr lang="en-US" dirty="0" smtClean="0"/>
              <a:t>Implement </a:t>
            </a:r>
            <a:r>
              <a:rPr lang="en-US" dirty="0"/>
              <a:t>fully functional </a:t>
            </a:r>
            <a:r>
              <a:rPr lang="en-US" dirty="0" smtClean="0"/>
              <a:t>LD4L </a:t>
            </a:r>
            <a:r>
              <a:rPr lang="en-US" dirty="0"/>
              <a:t>instances at Cornell, Harvard, and </a:t>
            </a:r>
            <a:r>
              <a:rPr lang="en-US" dirty="0" smtClean="0"/>
              <a:t>Stanford</a:t>
            </a:r>
            <a:endParaRPr lang="en-US" dirty="0"/>
          </a:p>
          <a:p>
            <a:r>
              <a:rPr lang="en-US" dirty="0"/>
              <a:t>P</a:t>
            </a:r>
            <a:r>
              <a:rPr lang="en-US" dirty="0" smtClean="0"/>
              <a:t>ublic </a:t>
            </a:r>
            <a:r>
              <a:rPr lang="en-US" dirty="0"/>
              <a:t>release of </a:t>
            </a:r>
            <a:r>
              <a:rPr lang="en-US" dirty="0" smtClean="0"/>
              <a:t>open source LD4L </a:t>
            </a:r>
            <a:r>
              <a:rPr lang="en-US" dirty="0"/>
              <a:t>code and </a:t>
            </a:r>
            <a:r>
              <a:rPr lang="en-US" dirty="0" smtClean="0"/>
              <a:t>ontology</a:t>
            </a:r>
            <a:endParaRPr lang="en-US" dirty="0"/>
          </a:p>
          <a:p>
            <a:r>
              <a:rPr lang="en-US" dirty="0" smtClean="0"/>
              <a:t>Public </a:t>
            </a:r>
            <a:r>
              <a:rPr lang="en-US" dirty="0"/>
              <a:t>release of </a:t>
            </a:r>
            <a:r>
              <a:rPr lang="en-US" dirty="0" smtClean="0"/>
              <a:t>open source </a:t>
            </a:r>
            <a:r>
              <a:rPr lang="en-US" dirty="0" err="1" smtClean="0"/>
              <a:t>ActiveTriples</a:t>
            </a:r>
            <a:r>
              <a:rPr lang="en-US" dirty="0" smtClean="0"/>
              <a:t> </a:t>
            </a:r>
            <a:r>
              <a:rPr lang="en-US" dirty="0"/>
              <a:t>Hydra </a:t>
            </a:r>
            <a:r>
              <a:rPr lang="en-US" dirty="0" smtClean="0"/>
              <a:t>Component</a:t>
            </a:r>
            <a:endParaRPr lang="en-US" dirty="0"/>
          </a:p>
          <a:p>
            <a:r>
              <a:rPr lang="en-US" dirty="0" smtClean="0"/>
              <a:t>Create public demonstration of LD4L Search-based </a:t>
            </a:r>
            <a:r>
              <a:rPr lang="en-US" dirty="0"/>
              <a:t>discovery and access system across the three </a:t>
            </a:r>
            <a:r>
              <a:rPr lang="en-US" dirty="0" smtClean="0"/>
              <a:t>LD4L </a:t>
            </a:r>
            <a:r>
              <a:rPr lang="en-US" dirty="0"/>
              <a:t>instances</a:t>
            </a:r>
          </a:p>
        </p:txBody>
      </p:sp>
    </p:spTree>
    <p:extLst>
      <p:ext uri="{BB962C8B-B14F-4D97-AF65-F5344CB8AC3E}">
        <p14:creationId xmlns:p14="http://schemas.microsoft.com/office/powerpoint/2010/main" val="2517931536"/>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Outcomes</a:t>
            </a:r>
            <a:endParaRPr lang="en-US" dirty="0"/>
          </a:p>
        </p:txBody>
      </p:sp>
      <p:sp>
        <p:nvSpPr>
          <p:cNvPr id="3" name="Content Placeholder 2"/>
          <p:cNvSpPr>
            <a:spLocks noGrp="1"/>
          </p:cNvSpPr>
          <p:nvPr>
            <p:ph idx="1"/>
          </p:nvPr>
        </p:nvSpPr>
        <p:spPr/>
        <p:txBody>
          <a:bodyPr/>
          <a:lstStyle/>
          <a:p>
            <a:r>
              <a:rPr lang="en-US" dirty="0" smtClean="0"/>
              <a:t>Open source extensible LD4L ontology compatible with VIVO ontology, BIBFRAME, and other existing library LOD efforts</a:t>
            </a:r>
          </a:p>
          <a:p>
            <a:r>
              <a:rPr lang="en-US" dirty="0"/>
              <a:t>Open source </a:t>
            </a:r>
            <a:r>
              <a:rPr lang="en-US" dirty="0" smtClean="0"/>
              <a:t>LD4L semantic </a:t>
            </a:r>
            <a:r>
              <a:rPr lang="en-US" dirty="0"/>
              <a:t>editing, display, and discovery </a:t>
            </a:r>
            <a:r>
              <a:rPr lang="en-US" dirty="0" smtClean="0"/>
              <a:t>system</a:t>
            </a:r>
          </a:p>
          <a:p>
            <a:r>
              <a:rPr lang="en-US" dirty="0"/>
              <a:t>Project Hydra compatible interface to </a:t>
            </a:r>
            <a:r>
              <a:rPr lang="en-US" dirty="0" smtClean="0"/>
              <a:t>LD4L, using </a:t>
            </a:r>
            <a:r>
              <a:rPr lang="en-US" dirty="0" err="1" smtClean="0"/>
              <a:t>ActiveTriples</a:t>
            </a:r>
            <a:r>
              <a:rPr lang="en-US" dirty="0" smtClean="0"/>
              <a:t> to support </a:t>
            </a:r>
            <a:r>
              <a:rPr lang="en-US" dirty="0" err="1" smtClean="0"/>
              <a:t>Blacklight</a:t>
            </a:r>
            <a:r>
              <a:rPr lang="en-US" dirty="0" smtClean="0"/>
              <a:t> search across multiple LD4L instances</a:t>
            </a:r>
            <a:endParaRPr lang="en-US" dirty="0"/>
          </a:p>
        </p:txBody>
      </p:sp>
    </p:spTree>
    <p:extLst>
      <p:ext uri="{BB962C8B-B14F-4D97-AF65-F5344CB8AC3E}">
        <p14:creationId xmlns:p14="http://schemas.microsoft.com/office/powerpoint/2010/main" val="3647050424"/>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514600"/>
            <a:ext cx="8229600" cy="1143000"/>
          </a:xfrm>
        </p:spPr>
        <p:txBody>
          <a:bodyPr>
            <a:noAutofit/>
          </a:bodyPr>
          <a:lstStyle/>
          <a:p>
            <a:r>
              <a:rPr lang="en-US" sz="7200" dirty="0" smtClean="0"/>
              <a:t>Questions?</a:t>
            </a:r>
            <a:endParaRPr lang="en-US" sz="7200" dirty="0"/>
          </a:p>
        </p:txBody>
      </p:sp>
    </p:spTree>
    <p:extLst>
      <p:ext uri="{BB962C8B-B14F-4D97-AF65-F5344CB8AC3E}">
        <p14:creationId xmlns:p14="http://schemas.microsoft.com/office/powerpoint/2010/main" val="2672743082"/>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990600"/>
            <a:ext cx="8229600" cy="4724400"/>
          </a:xfrm>
        </p:spPr>
        <p:txBody>
          <a:bodyPr>
            <a:noAutofit/>
          </a:bodyPr>
          <a:lstStyle/>
          <a:p>
            <a:r>
              <a:rPr lang="en-US" sz="2800" dirty="0" smtClean="0"/>
              <a:t>“The </a:t>
            </a:r>
            <a:r>
              <a:rPr lang="en-US" sz="2800" dirty="0"/>
              <a:t>goal is to create a Scholarly Resource Semantic Information Store model that works both within individual institutions and through a coordinated, extensible network of Linked Open Data to capture the intellectual value that librarians and other domain experts add to information resources when they describe, annotate, organize, select, and use those resources, together with the social value evident from patterns of usage</a:t>
            </a:r>
            <a:r>
              <a:rPr lang="en-US" sz="2800" dirty="0" smtClean="0"/>
              <a:t>.”</a:t>
            </a:r>
            <a:endParaRPr lang="en-US" sz="2800" dirty="0"/>
          </a:p>
        </p:txBody>
      </p:sp>
    </p:spTree>
    <p:extLst>
      <p:ext uri="{BB962C8B-B14F-4D97-AF65-F5344CB8AC3E}">
        <p14:creationId xmlns:p14="http://schemas.microsoft.com/office/powerpoint/2010/main" val="3089134137"/>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2" y="0"/>
            <a:ext cx="8492955" cy="762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8264159"/>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
            <a:ext cx="8153400" cy="66737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0860998"/>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3" y="-11659"/>
            <a:ext cx="7137131" cy="68609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9531049"/>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7166204" cy="68597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4344" y="3962400"/>
            <a:ext cx="5319656" cy="23383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Oval 2"/>
          <p:cNvSpPr/>
          <p:nvPr/>
        </p:nvSpPr>
        <p:spPr>
          <a:xfrm>
            <a:off x="4343400" y="5715000"/>
            <a:ext cx="838200" cy="152400"/>
          </a:xfrm>
          <a:prstGeom prst="ellipse">
            <a:avLst/>
          </a:prstGeom>
          <a:noFill/>
          <a:ln w="28575">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mtClean="0">
              <a:solidFill>
                <a:prstClr val="white"/>
              </a:solidFill>
            </a:endParaRPr>
          </a:p>
        </p:txBody>
      </p:sp>
      <p:grpSp>
        <p:nvGrpSpPr>
          <p:cNvPr id="4" name="Group 3"/>
          <p:cNvGrpSpPr/>
          <p:nvPr/>
        </p:nvGrpSpPr>
        <p:grpSpPr>
          <a:xfrm>
            <a:off x="1600200" y="1219200"/>
            <a:ext cx="3162300" cy="4495800"/>
            <a:chOff x="1600200" y="1219200"/>
            <a:chExt cx="3162300" cy="4495800"/>
          </a:xfrm>
        </p:grpSpPr>
        <p:sp>
          <p:nvSpPr>
            <p:cNvPr id="2" name="Oval 1"/>
            <p:cNvSpPr/>
            <p:nvPr/>
          </p:nvSpPr>
          <p:spPr>
            <a:xfrm>
              <a:off x="1600200" y="1219200"/>
              <a:ext cx="1371600" cy="457200"/>
            </a:xfrm>
            <a:prstGeom prst="ellipse">
              <a:avLst/>
            </a:prstGeom>
            <a:noFill/>
            <a:ln w="28575">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mtClean="0">
                <a:solidFill>
                  <a:prstClr val="white"/>
                </a:solidFill>
              </a:endParaRPr>
            </a:p>
          </p:txBody>
        </p:sp>
        <p:cxnSp>
          <p:nvCxnSpPr>
            <p:cNvPr id="5" name="Straight Arrow Connector 4"/>
            <p:cNvCxnSpPr>
              <a:endCxn id="2" idx="4"/>
            </p:cNvCxnSpPr>
            <p:nvPr/>
          </p:nvCxnSpPr>
          <p:spPr>
            <a:xfrm flipH="1" flipV="1">
              <a:off x="2286000" y="1676400"/>
              <a:ext cx="2476500" cy="4038600"/>
            </a:xfrm>
            <a:prstGeom prst="straightConnector1">
              <a:avLst/>
            </a:prstGeom>
            <a:ln>
              <a:solidFill>
                <a:schemeClr val="accent2">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731459776"/>
      </p:ext>
    </p:extLst>
  </p:cSld>
  <p:clrMapOvr>
    <a:masterClrMapping/>
  </p:clrMapOvr>
  <mc:AlternateContent xmlns:mc="http://schemas.openxmlformats.org/markup-compatibility/2006" xmlns:p14="http://schemas.microsoft.com/office/powerpoint/2010/main">
    <mc:Choice Requires="p14">
      <p:transition spd="med" p14:dur="600">
        <p:fade thruBlk="1"/>
      </p:transition>
    </mc:Choice>
    <mc:Fallback xmlns="">
      <p:transition spd="med">
        <p:fade thruBlk="1"/>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LD4L builds on VIVO</a:t>
            </a:r>
            <a:endParaRPr lang="en-US" dirty="0"/>
          </a:p>
        </p:txBody>
      </p:sp>
      <p:sp>
        <p:nvSpPr>
          <p:cNvPr id="3" name="Content Placeholder 2"/>
          <p:cNvSpPr>
            <a:spLocks noGrp="1"/>
          </p:cNvSpPr>
          <p:nvPr>
            <p:ph idx="1"/>
          </p:nvPr>
        </p:nvSpPr>
        <p:spPr>
          <a:xfrm>
            <a:off x="457200" y="1600206"/>
            <a:ext cx="8382000" cy="4525963"/>
          </a:xfrm>
        </p:spPr>
        <p:txBody>
          <a:bodyPr>
            <a:normAutofit fontScale="92500" lnSpcReduction="20000"/>
          </a:bodyPr>
          <a:lstStyle/>
          <a:p>
            <a:r>
              <a:rPr lang="en-US" dirty="0" smtClean="0"/>
              <a:t>The LD4L ontology will use components of the VIVO-ISF ontology</a:t>
            </a:r>
          </a:p>
          <a:p>
            <a:r>
              <a:rPr lang="en-US" dirty="0" smtClean="0"/>
              <a:t>LD4L will use VIVO ontology design patterns</a:t>
            </a:r>
          </a:p>
          <a:p>
            <a:r>
              <a:rPr lang="en-US" dirty="0"/>
              <a:t>Vitro plus LD4L </a:t>
            </a:r>
            <a:r>
              <a:rPr lang="en-US" dirty="0" smtClean="0"/>
              <a:t>ontology will provide a basis for annotation tools and review of entity resolution and external resources identified through linked data </a:t>
            </a:r>
          </a:p>
          <a:p>
            <a:r>
              <a:rPr lang="en-US" dirty="0" smtClean="0"/>
              <a:t>The multi-institution LD4L demonstration search will be an adaptation of </a:t>
            </a:r>
            <a:r>
              <a:rPr lang="en-US" dirty="0" err="1" smtClean="0"/>
              <a:t>VIVOsearch.org</a:t>
            </a:r>
            <a:endParaRPr lang="en-US" dirty="0" smtClean="0"/>
          </a:p>
          <a:p>
            <a:r>
              <a:rPr lang="en-US" dirty="0" smtClean="0"/>
              <a:t>LD4L will link to existing VIVO data</a:t>
            </a:r>
            <a:endParaRPr lang="en-US" dirty="0"/>
          </a:p>
        </p:txBody>
      </p:sp>
    </p:spTree>
    <p:extLst>
      <p:ext uri="{BB962C8B-B14F-4D97-AF65-F5344CB8AC3E}">
        <p14:creationId xmlns:p14="http://schemas.microsoft.com/office/powerpoint/2010/main" val="1746350890"/>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xmlns:p14="http://schemas.microsoft.com/office/powerpoint/2010/main" spd="med">
        <p:fade thruBlk="1"/>
      </p:transitio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447</TotalTime>
  <Words>1987</Words>
  <Application>Microsoft Macintosh PowerPoint</Application>
  <PresentationFormat>On-screen Show (4:3)</PresentationFormat>
  <Paragraphs>180</Paragraphs>
  <Slides>37</Slides>
  <Notes>8</Notes>
  <HiddenSlides>0</HiddenSlides>
  <MMClips>0</MMClips>
  <ScaleCrop>false</ScaleCrop>
  <HeadingPairs>
    <vt:vector size="4" baseType="variant">
      <vt:variant>
        <vt:lpstr>Theme</vt:lpstr>
      </vt:variant>
      <vt:variant>
        <vt:i4>7</vt:i4>
      </vt:variant>
      <vt:variant>
        <vt:lpstr>Slide Titles</vt:lpstr>
      </vt:variant>
      <vt:variant>
        <vt:i4>37</vt:i4>
      </vt:variant>
    </vt:vector>
  </HeadingPairs>
  <TitlesOfParts>
    <vt:vector size="44" baseType="lpstr">
      <vt:lpstr>1_Office Theme</vt:lpstr>
      <vt:lpstr>Office Theme</vt:lpstr>
      <vt:lpstr>2_Office Theme</vt:lpstr>
      <vt:lpstr>3_Office Theme</vt:lpstr>
      <vt:lpstr>4_Office Theme</vt:lpstr>
      <vt:lpstr>5_Office Theme</vt:lpstr>
      <vt:lpstr>6_Office Theme</vt:lpstr>
      <vt:lpstr>Linked Data for Libraries</vt:lpstr>
      <vt:lpstr>Vision: Create a LOD standard to exchange all that libraries know about their resources</vt:lpstr>
      <vt:lpstr>Linked Data for Libraries (LD4L)</vt:lpstr>
      <vt:lpstr>“The goal is to create a Scholarly Resource Semantic Information Store model that works both within individual institutions and through a coordinated, extensible network of Linked Open Data to capture the intellectual value that librarians and other domain experts add to information resources when they describe, annotate, organize, select, and use those resources, together with the social value evident from patterns of usage.”</vt:lpstr>
      <vt:lpstr>PowerPoint Presentation</vt:lpstr>
      <vt:lpstr>PowerPoint Presentation</vt:lpstr>
      <vt:lpstr>PowerPoint Presentation</vt:lpstr>
      <vt:lpstr>PowerPoint Presentation</vt:lpstr>
      <vt:lpstr>How LD4L builds on VIVO</vt:lpstr>
      <vt:lpstr>PowerPoint Presentation</vt:lpstr>
      <vt:lpstr>PowerPoint Presentation</vt:lpstr>
      <vt:lpstr>PowerPoint Presentation</vt:lpstr>
      <vt:lpstr>PowerPoint Presentation</vt:lpstr>
      <vt:lpstr>PowerPoint Presentation</vt:lpstr>
      <vt:lpstr>PowerPoint Presentation</vt:lpstr>
      <vt:lpstr>How LD4L builds on Hydra</vt:lpstr>
      <vt:lpstr>PowerPoint Presentation</vt:lpstr>
      <vt:lpstr>LD4L Use Cases</vt:lpstr>
      <vt:lpstr>Use Case Clusters</vt:lpstr>
      <vt:lpstr>Identifying Data Sources</vt:lpstr>
      <vt:lpstr>BIBFRAME</vt:lpstr>
      <vt:lpstr>BIBFRAME basic entities and relationships</vt:lpstr>
      <vt:lpstr>BIBFRAME Issues</vt:lpstr>
      <vt:lpstr>Assembling the Ontology</vt:lpstr>
      <vt:lpstr>Likely components of the LD4L Ontology</vt:lpstr>
      <vt:lpstr>Connecting with the Schema.org world</vt:lpstr>
      <vt:lpstr>Adding identifiers</vt:lpstr>
      <vt:lpstr>Common identifiers for catalog records</vt:lpstr>
      <vt:lpstr>OCLC linked data efforts</vt:lpstr>
      <vt:lpstr>Fully functional linked data</vt:lpstr>
      <vt:lpstr>Current state of the LD4L project</vt:lpstr>
      <vt:lpstr>Project timeline 2014</vt:lpstr>
      <vt:lpstr>Workshop – January 2015</vt:lpstr>
      <vt:lpstr>Project timeline  Jan-June 2015</vt:lpstr>
      <vt:lpstr>Project timeline  July-Dec 2015</vt:lpstr>
      <vt:lpstr>Project Outcomes</vt:lpstr>
      <vt:lpstr>Questions?</vt:lpstr>
    </vt:vector>
  </TitlesOfParts>
  <Company>Cornell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Linked Data for Libraries</dc:title>
  <dc:creator>Dean B. Krafft</dc:creator>
  <cp:lastModifiedBy>Dean Krafft</cp:lastModifiedBy>
  <cp:revision>11</cp:revision>
  <dcterms:created xsi:type="dcterms:W3CDTF">2014-08-01T16:51:26Z</dcterms:created>
  <dcterms:modified xsi:type="dcterms:W3CDTF">2014-08-07T20:13:16Z</dcterms:modified>
</cp:coreProperties>
</file>