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E86DE-12D1-4080-9F2F-345D20CF7BB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8BC8-9DFC-4F5E-911C-1853998A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coded for recommendation topics and inflight initiatives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F8C0E-7894-4BD4-B8B9-7878C6A5C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932-8434-40FA-9332-0A1061434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B6FBA-8DFF-4EAA-AF71-A0F5DEC4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35F1-BCBD-42EE-91F4-CC4E65D7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04F5-6E76-45DB-96E6-1F4DA9E7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14A5-4ED6-4244-8AE4-E07549AF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8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C474-352B-42DC-AF98-65AB3B13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00F30-32AE-40D1-97D0-E18C79D4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A4DFA-6C46-4CF6-8C2C-229F96E0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DED-0258-4E13-8541-28B37A7E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C44C-2C2D-4247-AD4F-2848E8EC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8CA87-CD0D-4BD6-A284-5F445EF69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EDAEA-0A97-45CD-B6B2-13D8E3B4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53B2-5079-4259-A6C5-09C42DF9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C3F1-444F-4F5E-AAE3-C56C5A45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00AC-BD04-47B8-B086-599C4A8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E0FE-857C-4CA9-B2FA-88F2BBCF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B86A-97FA-48AF-9A6A-A7744B80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7A8D-F8A5-4D45-86AA-3D6E4528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1E6D-2FA4-40FD-B47D-C3C0D80A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CB69-D6EC-4DEF-8DEC-B0CF61BF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A51-8F64-4D93-81C0-382C5886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FE069-8DC2-4DD3-B04A-3B483D29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A568-F48A-4220-86EE-999C2B10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A078-63AF-46F3-9906-93C11CEC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40C1-855F-4889-85D9-F5ED598F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535E-5329-4121-8A7E-966A140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6D0B-8C26-4E5A-9FB7-966A0CB1B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641E-6D40-4343-A3A2-37305622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BCBF-9DAB-4013-8FF2-7752379C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C0040-5FC1-47B0-AB7A-AFACF99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07E8A-313D-4781-AC50-636332D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0AA0-D15C-40EB-9FF1-FE8D647B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F1E5-7608-45F5-A2E2-D5A4F284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827A7-548E-463F-9832-F51853D9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C6115-C781-4B22-AC13-865149D7D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A478D-4378-45A4-80D2-8580CB8A0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D4DF-AA0C-4FFF-954A-FA79B782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77738-5F41-4885-939E-ACDC85B2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2C9CE-ABA7-40E1-B93F-ADB64370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6A47-86C8-4919-9EC2-81150D88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0259A-B098-458D-BB4E-9BA82ED1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7CFF6-351B-438F-A20E-B50C70CE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2F29-B697-4455-B53D-28C0AED8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18888-3A0C-4ADB-A6A9-2411DB4A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C9131-095A-47D7-9D8B-7F09A77B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3EC91-2DEB-44BC-A64F-C476B71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DAB9-6B9C-4E82-8234-46E9D4E8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5448-5D3C-40A1-BC06-55F4148B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9FC00-0135-483F-9E49-BE39499D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923D-6C35-4164-A8E4-28E01959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1A5-2C6A-49BA-B44C-5439674E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C6EC-2D10-4438-982B-0751D0C3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9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966-270F-4746-AD8B-F0D617F1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4157A-7D66-4719-8095-2D11C04F9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4DC0-DB01-4338-8B48-1B592ACF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32FB3-B84A-42CD-AB6D-4461FE66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4C80-78B9-4D56-A80E-B37A5508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9B98-BF17-4E90-B82A-517934D9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39719-AED4-4D6F-9B04-045D57B8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0D83D-F805-4573-BA61-5C49E2B2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97AB-61FC-4859-A311-7E462A32C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B364-1E39-4EC1-9518-6EF5E8ADD76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4085-EF2E-4275-9FC3-B08FBD0A6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925D9-46DA-4C0D-9D24-DC1519624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25D2-25D3-4F3C-94C0-A7E0E719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87C-27FB-41C6-9A94-CE0E722BD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CCC29-2EF9-40C8-A853-BBA3F1AEB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399B90-D1FF-4746-AE1C-DD6C26782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21306"/>
              </p:ext>
            </p:extLst>
          </p:nvPr>
        </p:nvGraphicFramePr>
        <p:xfrm>
          <a:off x="1232746" y="1238199"/>
          <a:ext cx="8954245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6525">
                  <a:extLst>
                    <a:ext uri="{9D8B030D-6E8A-4147-A177-3AD203B41FA5}">
                      <a16:colId xmlns:a16="http://schemas.microsoft.com/office/drawing/2014/main" val="3455570789"/>
                    </a:ext>
                  </a:extLst>
                </a:gridCol>
                <a:gridCol w="900649">
                  <a:extLst>
                    <a:ext uri="{9D8B030D-6E8A-4147-A177-3AD203B41FA5}">
                      <a16:colId xmlns:a16="http://schemas.microsoft.com/office/drawing/2014/main" val="3620202746"/>
                    </a:ext>
                  </a:extLst>
                </a:gridCol>
                <a:gridCol w="893775">
                  <a:extLst>
                    <a:ext uri="{9D8B030D-6E8A-4147-A177-3AD203B41FA5}">
                      <a16:colId xmlns:a16="http://schemas.microsoft.com/office/drawing/2014/main" val="4009399223"/>
                    </a:ext>
                  </a:extLst>
                </a:gridCol>
                <a:gridCol w="921275">
                  <a:extLst>
                    <a:ext uri="{9D8B030D-6E8A-4147-A177-3AD203B41FA5}">
                      <a16:colId xmlns:a16="http://schemas.microsoft.com/office/drawing/2014/main" val="2063955708"/>
                    </a:ext>
                  </a:extLst>
                </a:gridCol>
                <a:gridCol w="893774">
                  <a:extLst>
                    <a:ext uri="{9D8B030D-6E8A-4147-A177-3AD203B41FA5}">
                      <a16:colId xmlns:a16="http://schemas.microsoft.com/office/drawing/2014/main" val="3076555384"/>
                    </a:ext>
                  </a:extLst>
                </a:gridCol>
                <a:gridCol w="893775">
                  <a:extLst>
                    <a:ext uri="{9D8B030D-6E8A-4147-A177-3AD203B41FA5}">
                      <a16:colId xmlns:a16="http://schemas.microsoft.com/office/drawing/2014/main" val="196081266"/>
                    </a:ext>
                  </a:extLst>
                </a:gridCol>
                <a:gridCol w="873149">
                  <a:extLst>
                    <a:ext uri="{9D8B030D-6E8A-4147-A177-3AD203B41FA5}">
                      <a16:colId xmlns:a16="http://schemas.microsoft.com/office/drawing/2014/main" val="1368171231"/>
                    </a:ext>
                  </a:extLst>
                </a:gridCol>
                <a:gridCol w="880024">
                  <a:extLst>
                    <a:ext uri="{9D8B030D-6E8A-4147-A177-3AD203B41FA5}">
                      <a16:colId xmlns:a16="http://schemas.microsoft.com/office/drawing/2014/main" val="54306322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747326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68886739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Week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18814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1585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3777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11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2753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934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3233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7203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552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32877"/>
                  </a:ext>
                </a:extLst>
              </a:tr>
            </a:tbl>
          </a:graphicData>
        </a:graphic>
      </p:graphicFrame>
      <p:grpSp>
        <p:nvGrpSpPr>
          <p:cNvPr id="83" name="Group 82">
            <a:extLst>
              <a:ext uri="{FF2B5EF4-FFF2-40B4-BE49-F238E27FC236}">
                <a16:creationId xmlns:a16="http://schemas.microsoft.com/office/drawing/2014/main" id="{632B5A39-F303-4A33-A6E9-3CDA717B5AE3}"/>
              </a:ext>
            </a:extLst>
          </p:cNvPr>
          <p:cNvGrpSpPr/>
          <p:nvPr/>
        </p:nvGrpSpPr>
        <p:grpSpPr>
          <a:xfrm>
            <a:off x="200536" y="1769319"/>
            <a:ext cx="991433" cy="4498080"/>
            <a:chOff x="204214" y="1659146"/>
            <a:chExt cx="991433" cy="448208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467478-9C59-4C0E-8C7C-3CEB2A242BF5}"/>
                </a:ext>
              </a:extLst>
            </p:cNvPr>
            <p:cNvSpPr/>
            <p:nvPr/>
          </p:nvSpPr>
          <p:spPr>
            <a:xfrm>
              <a:off x="204218" y="1659146"/>
              <a:ext cx="991429" cy="5137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Project Management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11DB69-5AE6-4C30-B5CA-00AFCFFD043E}"/>
                </a:ext>
              </a:extLst>
            </p:cNvPr>
            <p:cNvSpPr/>
            <p:nvPr/>
          </p:nvSpPr>
          <p:spPr>
            <a:xfrm>
              <a:off x="204214" y="2179303"/>
              <a:ext cx="991429" cy="9378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Research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D5D9DD-0EAF-4E9A-8B88-1497934579E6}"/>
                </a:ext>
              </a:extLst>
            </p:cNvPr>
            <p:cNvSpPr/>
            <p:nvPr/>
          </p:nvSpPr>
          <p:spPr>
            <a:xfrm>
              <a:off x="204214" y="5643421"/>
              <a:ext cx="991429" cy="4978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Documentation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8212FEE-9BD7-4B4D-926C-B9A3DBCF3E44}"/>
                </a:ext>
              </a:extLst>
            </p:cNvPr>
            <p:cNvSpPr/>
            <p:nvPr/>
          </p:nvSpPr>
          <p:spPr>
            <a:xfrm>
              <a:off x="204214" y="3123567"/>
              <a:ext cx="991429" cy="19928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Modeling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A766527-0FE5-4E7D-BF22-1A2FCCA185D7}"/>
              </a:ext>
            </a:extLst>
          </p:cNvPr>
          <p:cNvSpPr/>
          <p:nvPr/>
        </p:nvSpPr>
        <p:spPr>
          <a:xfrm>
            <a:off x="1251901" y="1836199"/>
            <a:ext cx="836508" cy="324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Formation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3C17D-DEB0-4B5A-BA6D-4D1CC5217E49}"/>
              </a:ext>
            </a:extLst>
          </p:cNvPr>
          <p:cNvSpPr/>
          <p:nvPr/>
        </p:nvSpPr>
        <p:spPr>
          <a:xfrm>
            <a:off x="3054273" y="1842697"/>
            <a:ext cx="7079754" cy="3204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PMO Activities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980724-CA5B-4CD6-9D88-F64A0CB9AF21}"/>
              </a:ext>
            </a:extLst>
          </p:cNvPr>
          <p:cNvSpPr/>
          <p:nvPr/>
        </p:nvSpPr>
        <p:spPr>
          <a:xfrm>
            <a:off x="1251901" y="5873700"/>
            <a:ext cx="7994221" cy="3241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Documentation and Report Development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5B490B-C007-45FF-BA1F-C59E174D1D2C}"/>
              </a:ext>
            </a:extLst>
          </p:cNvPr>
          <p:cNvSpPr/>
          <p:nvPr/>
        </p:nvSpPr>
        <p:spPr>
          <a:xfrm>
            <a:off x="2166368" y="3353457"/>
            <a:ext cx="2625657" cy="32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Sourcing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1571722-7AA0-4F2B-90A3-7D70D5FAD9CC}"/>
              </a:ext>
            </a:extLst>
          </p:cNvPr>
          <p:cNvSpPr/>
          <p:nvPr/>
        </p:nvSpPr>
        <p:spPr>
          <a:xfrm>
            <a:off x="2169962" y="1839730"/>
            <a:ext cx="836508" cy="3170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Project Planning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99A306-7C66-4633-B1D0-E09BA0D6E8AC}"/>
              </a:ext>
            </a:extLst>
          </p:cNvPr>
          <p:cNvSpPr/>
          <p:nvPr/>
        </p:nvSpPr>
        <p:spPr>
          <a:xfrm>
            <a:off x="2166369" y="2341972"/>
            <a:ext cx="7079754" cy="333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Domain Research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EC1505-1A7C-40F9-9BB7-D8E19B6ABB0D}"/>
              </a:ext>
            </a:extLst>
          </p:cNvPr>
          <p:cNvSpPr/>
          <p:nvPr/>
        </p:nvSpPr>
        <p:spPr>
          <a:xfrm>
            <a:off x="3078708" y="2836710"/>
            <a:ext cx="6167415" cy="333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Analytics Research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337044-8EC3-4476-ABCA-4669E00A7C75}"/>
              </a:ext>
            </a:extLst>
          </p:cNvPr>
          <p:cNvSpPr/>
          <p:nvPr/>
        </p:nvSpPr>
        <p:spPr>
          <a:xfrm>
            <a:off x="2588216" y="3828463"/>
            <a:ext cx="3090689" cy="32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Analytics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15528D-E14A-475A-B609-2BD9B1655147}"/>
              </a:ext>
            </a:extLst>
          </p:cNvPr>
          <p:cNvSpPr/>
          <p:nvPr/>
        </p:nvSpPr>
        <p:spPr>
          <a:xfrm>
            <a:off x="3479196" y="4328927"/>
            <a:ext cx="3595372" cy="32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Cleansing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97E215-8F68-45DF-A413-3FB9D0ADFDF8}"/>
              </a:ext>
            </a:extLst>
          </p:cNvPr>
          <p:cNvSpPr/>
          <p:nvPr/>
        </p:nvSpPr>
        <p:spPr>
          <a:xfrm>
            <a:off x="3975355" y="4848093"/>
            <a:ext cx="3099213" cy="32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Development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764990-C4A8-4609-932A-8E4CD5CA2538}"/>
              </a:ext>
            </a:extLst>
          </p:cNvPr>
          <p:cNvSpPr/>
          <p:nvPr/>
        </p:nvSpPr>
        <p:spPr>
          <a:xfrm>
            <a:off x="7121588" y="4848093"/>
            <a:ext cx="2124536" cy="32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Refinement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C69E98-C60C-4642-9503-190E6BFA3870}"/>
              </a:ext>
            </a:extLst>
          </p:cNvPr>
          <p:cNvSpPr/>
          <p:nvPr/>
        </p:nvSpPr>
        <p:spPr>
          <a:xfrm>
            <a:off x="200536" y="5245296"/>
            <a:ext cx="991429" cy="5161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6CE820-4EF5-48C9-A054-D2E30D11B8E0}"/>
              </a:ext>
            </a:extLst>
          </p:cNvPr>
          <p:cNvSpPr/>
          <p:nvPr/>
        </p:nvSpPr>
        <p:spPr>
          <a:xfrm>
            <a:off x="5276881" y="5349706"/>
            <a:ext cx="3969241" cy="3234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Solution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55616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Utt</dc:creator>
  <cp:lastModifiedBy>Charles Utt</cp:lastModifiedBy>
  <cp:revision>5</cp:revision>
  <dcterms:created xsi:type="dcterms:W3CDTF">2019-04-26T02:36:27Z</dcterms:created>
  <dcterms:modified xsi:type="dcterms:W3CDTF">2019-04-29T01:43:46Z</dcterms:modified>
</cp:coreProperties>
</file>