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2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4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1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5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8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14D6FD-A7B1-4DD7-BC20-B4D1E31122E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E1CC8-970B-4580-9C36-3DF0628EF6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1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operations aka Closure</a:t>
            </a:r>
          </a:p>
          <a:p>
            <a:pPr lvl="1"/>
            <a:r>
              <a:rPr lang="en-US" dirty="0"/>
              <a:t>Examples of binary operations</a:t>
            </a:r>
          </a:p>
          <a:p>
            <a:pPr lvl="1"/>
            <a:r>
              <a:rPr lang="en-US" dirty="0"/>
              <a:t>Non-Examples of binary operations</a:t>
            </a:r>
          </a:p>
          <a:p>
            <a:r>
              <a:rPr lang="en-US" dirty="0"/>
              <a:t>Modular arithmetic, or operations on Zn</a:t>
            </a:r>
          </a:p>
          <a:p>
            <a:pPr lvl="1"/>
            <a:r>
              <a:rPr lang="en-US" dirty="0"/>
              <a:t>Addition modulo n</a:t>
            </a:r>
          </a:p>
          <a:p>
            <a:pPr lvl="1"/>
            <a:r>
              <a:rPr lang="en-US" dirty="0"/>
              <a:t>Multiplication modulo n</a:t>
            </a:r>
          </a:p>
          <a:p>
            <a:r>
              <a:rPr lang="en-US" dirty="0"/>
              <a:t>Interesting properties an operation can satisfy</a:t>
            </a:r>
          </a:p>
          <a:p>
            <a:pPr lvl="1"/>
            <a:r>
              <a:rPr lang="en-US" dirty="0"/>
              <a:t>Closure (see binary operation)</a:t>
            </a:r>
          </a:p>
          <a:p>
            <a:pPr lvl="1"/>
            <a:r>
              <a:rPr lang="en-US" dirty="0"/>
              <a:t>Associativity</a:t>
            </a:r>
          </a:p>
          <a:p>
            <a:pPr lvl="1"/>
            <a:r>
              <a:rPr lang="en-US" dirty="0"/>
              <a:t>Having an identity in the set</a:t>
            </a:r>
          </a:p>
          <a:p>
            <a:pPr lvl="1"/>
            <a:r>
              <a:rPr lang="en-US" dirty="0"/>
              <a:t>Every element having an inverse</a:t>
            </a:r>
          </a:p>
          <a:p>
            <a:pPr lvl="1"/>
            <a:r>
              <a:rPr lang="en-US" dirty="0"/>
              <a:t>Commutativity</a:t>
            </a:r>
          </a:p>
        </p:txBody>
      </p:sp>
    </p:spTree>
    <p:extLst>
      <p:ext uri="{BB962C8B-B14F-4D97-AF65-F5344CB8AC3E}">
        <p14:creationId xmlns:p14="http://schemas.microsoft.com/office/powerpoint/2010/main" val="7934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Highlighted Properties of an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Closure (remain in the set </a:t>
            </a:r>
            <a:r>
              <a:rPr lang="en-US" strike="sngStrike"/>
              <a:t>after operation)</a:t>
            </a:r>
            <a:endParaRPr lang="en-US" strike="sngStrike" dirty="0"/>
          </a:p>
          <a:p>
            <a:r>
              <a:rPr lang="en-US" sz="3600" dirty="0"/>
              <a:t>Associativity (parentheses don’t matter)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 is an identity (one element leaves every element unchanged)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Every element has an inverse (every element can be reversed or undone)</a:t>
            </a:r>
          </a:p>
        </p:txBody>
      </p:sp>
    </p:spTree>
    <p:extLst>
      <p:ext uri="{BB962C8B-B14F-4D97-AF65-F5344CB8AC3E}">
        <p14:creationId xmlns:p14="http://schemas.microsoft.com/office/powerpoint/2010/main" val="285574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3^m 5^n</a:t>
            </a:r>
          </a:p>
          <a:p>
            <a:r>
              <a:rPr lang="en-US" dirty="0"/>
              <a:t>Zn</a:t>
            </a:r>
          </a:p>
          <a:p>
            <a:r>
              <a:rPr lang="en-US" dirty="0"/>
              <a:t>Set of functions</a:t>
            </a:r>
          </a:p>
        </p:txBody>
      </p:sp>
    </p:spTree>
    <p:extLst>
      <p:ext uri="{BB962C8B-B14F-4D97-AF65-F5344CB8AC3E}">
        <p14:creationId xmlns:p14="http://schemas.microsoft.com/office/powerpoint/2010/main" val="231975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= natural numbers; operation = &amp;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 &amp;  8 = 15</a:t>
            </a:r>
          </a:p>
          <a:p>
            <a:r>
              <a:rPr lang="en-US" dirty="0"/>
              <a:t>6  &amp;  10 = 16</a:t>
            </a:r>
          </a:p>
          <a:p>
            <a:r>
              <a:rPr lang="en-US" dirty="0"/>
              <a:t>1  &amp;  1 = 2</a:t>
            </a:r>
          </a:p>
          <a:p>
            <a:r>
              <a:rPr lang="en-US" dirty="0"/>
              <a:t>3  &amp;  4 =  ?</a:t>
            </a:r>
          </a:p>
        </p:txBody>
      </p:sp>
    </p:spTree>
    <p:extLst>
      <p:ext uri="{BB962C8B-B14F-4D97-AF65-F5344CB8AC3E}">
        <p14:creationId xmlns:p14="http://schemas.microsoft.com/office/powerpoint/2010/main" val="326661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= integers; operation = @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@ 5 = 2</a:t>
            </a:r>
          </a:p>
          <a:p>
            <a:r>
              <a:rPr lang="en-US" dirty="0"/>
              <a:t>8 @ 4 = -4</a:t>
            </a:r>
          </a:p>
          <a:p>
            <a:r>
              <a:rPr lang="en-US" dirty="0"/>
              <a:t>6 @ 20 = -14</a:t>
            </a:r>
          </a:p>
          <a:p>
            <a:r>
              <a:rPr lang="en-US" dirty="0"/>
              <a:t>7 @ -10 = ?</a:t>
            </a:r>
          </a:p>
        </p:txBody>
      </p:sp>
    </p:spTree>
    <p:extLst>
      <p:ext uri="{BB962C8B-B14F-4D97-AF65-F5344CB8AC3E}">
        <p14:creationId xmlns:p14="http://schemas.microsoft.com/office/powerpoint/2010/main" val="16148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= strings of letters; operation = 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“a”  +  “b”  =  “aba”</a:t>
            </a:r>
          </a:p>
          <a:p>
            <a:r>
              <a:rPr lang="en-US" dirty="0"/>
              <a:t>“cd”  +  “a”  =  “</a:t>
            </a:r>
            <a:r>
              <a:rPr lang="en-US" dirty="0" err="1"/>
              <a:t>cdadc</a:t>
            </a:r>
            <a:r>
              <a:rPr lang="en-US" dirty="0"/>
              <a:t>”</a:t>
            </a:r>
          </a:p>
          <a:p>
            <a:r>
              <a:rPr lang="en-US" dirty="0"/>
              <a:t>“at”  +  “”  =  “</a:t>
            </a:r>
            <a:r>
              <a:rPr lang="en-US" dirty="0" err="1"/>
              <a:t>atta</a:t>
            </a:r>
            <a:r>
              <a:rPr lang="en-US" dirty="0"/>
              <a:t>”</a:t>
            </a:r>
          </a:p>
          <a:p>
            <a:r>
              <a:rPr lang="en-US" dirty="0"/>
              <a:t>“pet”  +  “or”  =  “</a:t>
            </a:r>
            <a:r>
              <a:rPr lang="en-US" dirty="0" err="1"/>
              <a:t>petortep</a:t>
            </a:r>
            <a:r>
              <a:rPr lang="en-US" dirty="0"/>
              <a:t>”</a:t>
            </a:r>
          </a:p>
          <a:p>
            <a:r>
              <a:rPr lang="en-US" dirty="0"/>
              <a:t>“top”  +  “s”  =  ?</a:t>
            </a:r>
          </a:p>
        </p:txBody>
      </p:sp>
    </p:spTree>
    <p:extLst>
      <p:ext uri="{BB962C8B-B14F-4D97-AF65-F5344CB8AC3E}">
        <p14:creationId xmlns:p14="http://schemas.microsoft.com/office/powerpoint/2010/main" val="158724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= integers; operation = &lt;&gt;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 &lt;&gt;  2  =  2</a:t>
            </a:r>
          </a:p>
          <a:p>
            <a:r>
              <a:rPr lang="en-US" dirty="0"/>
              <a:t>6  &lt;&gt;  10  =  6</a:t>
            </a:r>
          </a:p>
          <a:p>
            <a:r>
              <a:rPr lang="en-US" dirty="0"/>
              <a:t>-3  &lt;&gt;  -4  =  3</a:t>
            </a:r>
          </a:p>
          <a:p>
            <a:r>
              <a:rPr lang="en-US" dirty="0"/>
              <a:t>-6  &lt;&gt;  5  =  5</a:t>
            </a:r>
          </a:p>
          <a:p>
            <a:r>
              <a:rPr lang="en-US" dirty="0"/>
              <a:t>4  &lt;&gt;  -2  =  2</a:t>
            </a:r>
          </a:p>
          <a:p>
            <a:r>
              <a:rPr lang="en-US" dirty="0"/>
              <a:t>7  &lt;&gt;  -8  =  ?</a:t>
            </a:r>
          </a:p>
        </p:txBody>
      </p:sp>
    </p:spTree>
    <p:extLst>
      <p:ext uri="{BB962C8B-B14F-4D97-AF65-F5344CB8AC3E}">
        <p14:creationId xmlns:p14="http://schemas.microsoft.com/office/powerpoint/2010/main" val="338790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= rational numbers; operation = 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1.5  #  3.6  = 4.0</a:t>
            </a:r>
          </a:p>
          <a:p>
            <a:r>
              <a:rPr lang="en-US" dirty="0"/>
              <a:t>7.8  #  2.9  = 9.0</a:t>
            </a:r>
          </a:p>
          <a:p>
            <a:r>
              <a:rPr lang="en-US" dirty="0"/>
              <a:t>-9.5  #  -1.8  =  -10.0</a:t>
            </a:r>
          </a:p>
          <a:p>
            <a:r>
              <a:rPr lang="en-US" dirty="0"/>
              <a:t>4.6  #  -13.5  =  ?</a:t>
            </a:r>
          </a:p>
        </p:txBody>
      </p:sp>
    </p:spTree>
    <p:extLst>
      <p:ext uri="{BB962C8B-B14F-4D97-AF65-F5344CB8AC3E}">
        <p14:creationId xmlns:p14="http://schemas.microsoft.com/office/powerpoint/2010/main" val="5026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binary operation </a:t>
            </a:r>
            <a:r>
              <a:rPr lang="en-US" dirty="0"/>
              <a:t>* on a set A is a function mapping </a:t>
            </a:r>
            <a:r>
              <a:rPr lang="en-US" dirty="0" err="1"/>
              <a:t>AxA</a:t>
            </a:r>
            <a:r>
              <a:rPr lang="en-US" dirty="0"/>
              <a:t> back into A. For each (</a:t>
            </a:r>
            <a:r>
              <a:rPr lang="en-US" dirty="0" err="1"/>
              <a:t>a,b</a:t>
            </a:r>
            <a:r>
              <a:rPr lang="en-US" dirty="0"/>
              <a:t>) in </a:t>
            </a:r>
            <a:r>
              <a:rPr lang="en-US" dirty="0" err="1"/>
              <a:t>AxA</a:t>
            </a:r>
            <a:r>
              <a:rPr lang="en-US" dirty="0"/>
              <a:t>, we will denote the element *(</a:t>
            </a:r>
            <a:r>
              <a:rPr lang="en-US" dirty="0" err="1"/>
              <a:t>a,b</a:t>
            </a:r>
            <a:r>
              <a:rPr lang="en-US" dirty="0"/>
              <a:t>)  by a*b.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3681197"/>
            <a:ext cx="2194560" cy="27078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6658" y="4377321"/>
            <a:ext cx="1427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(</a:t>
            </a:r>
            <a:r>
              <a:rPr lang="en-US" sz="3200" dirty="0" err="1"/>
              <a:t>a,b</a:t>
            </a:r>
            <a:r>
              <a:rPr lang="en-US" sz="3200" dirty="0"/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5992761" y="3681197"/>
            <a:ext cx="2194560" cy="26679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6219" y="4377320"/>
            <a:ext cx="1427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a*b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9949" y="3149124"/>
            <a:ext cx="12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1517" y="3179753"/>
            <a:ext cx="1107603" cy="54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x A</a:t>
            </a:r>
          </a:p>
        </p:txBody>
      </p:sp>
    </p:spTree>
    <p:extLst>
      <p:ext uri="{BB962C8B-B14F-4D97-AF65-F5344CB8AC3E}">
        <p14:creationId xmlns:p14="http://schemas.microsoft.com/office/powerpoint/2010/main" val="1929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binary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functions, we can define our own operations as long as they satisfy the definition of being an operation. </a:t>
            </a:r>
          </a:p>
        </p:txBody>
      </p:sp>
    </p:spTree>
    <p:extLst>
      <p:ext uri="{BB962C8B-B14F-4D97-AF65-F5344CB8AC3E}">
        <p14:creationId xmlns:p14="http://schemas.microsoft.com/office/powerpoint/2010/main" val="348692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Binary? TECHNICALITIES…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operation between two elements doesn’t </a:t>
            </a:r>
            <a:r>
              <a:rPr lang="en-US" i="1" dirty="0"/>
              <a:t>necessarily</a:t>
            </a:r>
            <a:r>
              <a:rPr lang="en-US" dirty="0"/>
              <a:t> go back into the same set (think of natural numbers and subtraction.) </a:t>
            </a:r>
          </a:p>
          <a:p>
            <a:r>
              <a:rPr lang="en-US" dirty="0"/>
              <a:t>It’s a binary operation if it does.</a:t>
            </a:r>
          </a:p>
          <a:p>
            <a:r>
              <a:rPr lang="en-US" dirty="0"/>
              <a:t>Disclaimer: Not all texts make this distinction. Some texts use operation where they really mean binary operation, like </a:t>
            </a:r>
            <a:r>
              <a:rPr lang="en-US"/>
              <a:t>your textbook </a:t>
            </a:r>
            <a:r>
              <a:rPr lang="en-US" dirty="0"/>
              <a:t>Pinter.</a:t>
            </a:r>
          </a:p>
        </p:txBody>
      </p:sp>
    </p:spTree>
    <p:extLst>
      <p:ext uri="{BB962C8B-B14F-4D97-AF65-F5344CB8AC3E}">
        <p14:creationId xmlns:p14="http://schemas.microsoft.com/office/powerpoint/2010/main" val="131201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439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Operation Game</vt:lpstr>
      <vt:lpstr>Set = natural numbers; operation = &amp;</vt:lpstr>
      <vt:lpstr>Set = integers; operation = @</vt:lpstr>
      <vt:lpstr>Set = strings of letters; operation = +</vt:lpstr>
      <vt:lpstr>Set = integers; operation = &lt;&gt;</vt:lpstr>
      <vt:lpstr>Set = rational numbers; operation = #</vt:lpstr>
      <vt:lpstr>Binary operations</vt:lpstr>
      <vt:lpstr>Defining binary operations</vt:lpstr>
      <vt:lpstr>Binary? TECHNICALITIES…</vt:lpstr>
      <vt:lpstr>operations</vt:lpstr>
      <vt:lpstr>Highlighted Properties of an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Game</dc:title>
  <dc:creator>Carmen Wright</dc:creator>
  <cp:lastModifiedBy>Carmen Wright</cp:lastModifiedBy>
  <cp:revision>25</cp:revision>
  <dcterms:created xsi:type="dcterms:W3CDTF">2017-03-02T01:05:56Z</dcterms:created>
  <dcterms:modified xsi:type="dcterms:W3CDTF">2017-03-27T23:24:35Z</dcterms:modified>
</cp:coreProperties>
</file>