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5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0DC1-285D-4A6F-9203-6AF6244CDFEA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8C68E-4AAC-4875-A06F-D72E37B4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jsums.edu/cwrightjsu/python/run-noteboo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“Flavors” of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main ways of writing Python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python</a:t>
            </a:r>
          </a:p>
          <a:p>
            <a:pPr lvl="1"/>
            <a:r>
              <a:rPr lang="en-US" dirty="0"/>
              <a:t>Instant results</a:t>
            </a:r>
          </a:p>
          <a:p>
            <a:r>
              <a:rPr lang="en-US" dirty="0"/>
              <a:t>Script</a:t>
            </a:r>
          </a:p>
          <a:p>
            <a:pPr lvl="1"/>
            <a:r>
              <a:rPr lang="en-US" dirty="0"/>
              <a:t>Type out instructions (code) then run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4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“python”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614"/>
            <a:ext cx="10515600" cy="42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“</a:t>
            </a:r>
            <a:r>
              <a:rPr lang="en-US" dirty="0" err="1"/>
              <a:t>ipython</a:t>
            </a:r>
            <a:r>
              <a:rPr lang="en-US" dirty="0"/>
              <a:t>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04" y="1825625"/>
            <a:ext cx="8843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5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Spyder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655" y="977900"/>
            <a:ext cx="9942690" cy="55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4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for playing around</a:t>
            </a:r>
          </a:p>
          <a:p>
            <a:r>
              <a:rPr lang="en-US" dirty="0"/>
              <a:t>You can view code and its output together</a:t>
            </a:r>
          </a:p>
          <a:p>
            <a:r>
              <a:rPr lang="en-US" dirty="0"/>
              <a:t>Excellent for documentation</a:t>
            </a:r>
          </a:p>
          <a:p>
            <a:r>
              <a:rPr lang="en-US" dirty="0"/>
              <a:t>Can be saved in different formats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5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4" y="365125"/>
            <a:ext cx="11427592" cy="5857875"/>
          </a:xfrm>
        </p:spPr>
      </p:pic>
    </p:spTree>
    <p:extLst>
      <p:ext uri="{BB962C8B-B14F-4D97-AF65-F5344CB8AC3E}">
        <p14:creationId xmlns:p14="http://schemas.microsoft.com/office/powerpoint/2010/main" val="313099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running 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https://sites.google.com/a/jsums.edu/cwrightjsu/python/run-notebook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“Flavors” of Python</vt:lpstr>
      <vt:lpstr>There are two main ways of writing Python code:</vt:lpstr>
      <vt:lpstr>Running “python”</vt:lpstr>
      <vt:lpstr>Running “ipython”</vt:lpstr>
      <vt:lpstr>Spyder</vt:lpstr>
      <vt:lpstr>Jupyter Notebook</vt:lpstr>
      <vt:lpstr>PowerPoint Presentation</vt:lpstr>
      <vt:lpstr>More on running a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Wright</dc:creator>
  <cp:lastModifiedBy>Carmen Wright</cp:lastModifiedBy>
  <cp:revision>14</cp:revision>
  <dcterms:created xsi:type="dcterms:W3CDTF">2017-01-22T21:28:01Z</dcterms:created>
  <dcterms:modified xsi:type="dcterms:W3CDTF">2017-02-02T11:16:32Z</dcterms:modified>
</cp:coreProperties>
</file>