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1" name="Logo-ppal_azul-cyan.png" descr="Logo-ppal_azul-cyan.png"/>
          <p:cNvPicPr>
            <a:picLocks noChangeAspect="1"/>
          </p:cNvPicPr>
          <p:nvPr/>
        </p:nvPicPr>
        <p:blipFill>
          <a:blip r:embed="rId2">
            <a:extLst/>
          </a:blip>
          <a:stretch>
            <a:fillRect/>
          </a:stretch>
        </p:blipFill>
        <p:spPr>
          <a:xfrm>
            <a:off x="3022600" y="6385910"/>
            <a:ext cx="7104549" cy="1545240"/>
          </a:xfrm>
          <a:prstGeom prst="rect">
            <a:avLst/>
          </a:prstGeom>
          <a:ln w="12700">
            <a:miter lim="400000"/>
          </a:ln>
        </p:spPr>
      </p:pic>
      <p:sp>
        <p:nvSpPr>
          <p:cNvPr id="152" name="PROPUESTA CONSULTORÍA…"/>
          <p:cNvSpPr txBox="1"/>
          <p:nvPr/>
        </p:nvSpPr>
        <p:spPr>
          <a:xfrm>
            <a:off x="11901623" y="6269530"/>
            <a:ext cx="5151425" cy="200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aseline="87500" spc="360">
                <a:solidFill>
                  <a:srgbClr val="3170BA"/>
                </a:solidFill>
                <a:latin typeface="Raleway SemiBold"/>
                <a:ea typeface="Raleway SemiBold"/>
                <a:cs typeface="Raleway SemiBold"/>
                <a:sym typeface="Raleway SemiBold"/>
              </a:defRPr>
            </a:pPr>
            <a:r>
              <a:t>PROPUESTA CONSULTORÍA</a:t>
            </a:r>
          </a:p>
          <a:p>
            <a:pPr algn="l">
              <a:defRPr baseline="87500" spc="360">
                <a:solidFill>
                  <a:srgbClr val="3170BA"/>
                </a:solidFill>
                <a:latin typeface="Raleway Light"/>
                <a:ea typeface="Raleway Light"/>
                <a:cs typeface="Raleway Light"/>
                <a:sym typeface="Raleway Light"/>
              </a:defRPr>
            </a:pPr>
            <a:r>
              <a:t>NOMBRE CLIENTE</a:t>
            </a:r>
          </a:p>
          <a:p>
            <a:pPr algn="l">
              <a:defRPr baseline="87500" spc="360">
                <a:solidFill>
                  <a:srgbClr val="3170BA"/>
                </a:solidFill>
                <a:latin typeface="Raleway SemiBold"/>
                <a:ea typeface="Raleway SemiBold"/>
                <a:cs typeface="Raleway SemiBold"/>
                <a:sym typeface="Raleway SemiBold"/>
              </a:defRPr>
            </a:pPr>
            <a:r>
              <a:t>AGOSTO XX 2020</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13040"/>
        </a:solidFill>
      </p:bgPr>
    </p:bg>
    <p:spTree>
      <p:nvGrpSpPr>
        <p:cNvPr id="1" name=""/>
        <p:cNvGrpSpPr/>
        <p:nvPr/>
      </p:nvGrpSpPr>
      <p:grpSpPr>
        <a:xfrm>
          <a:off x="0" y="0"/>
          <a:ext cx="0" cy="0"/>
          <a:chOff x="0" y="0"/>
          <a:chExt cx="0" cy="0"/>
        </a:xfrm>
      </p:grpSpPr>
      <p:pic>
        <p:nvPicPr>
          <p:cNvPr id="154" name="Logo-ppal_azul-cyan-Negativo.png" descr="Logo-ppal_azul-cyan-Negativo.png"/>
          <p:cNvPicPr>
            <a:picLocks noChangeAspect="1"/>
          </p:cNvPicPr>
          <p:nvPr/>
        </p:nvPicPr>
        <p:blipFill>
          <a:blip r:embed="rId2">
            <a:extLst/>
          </a:blip>
          <a:stretch>
            <a:fillRect/>
          </a:stretch>
        </p:blipFill>
        <p:spPr>
          <a:xfrm>
            <a:off x="2621339" y="6054525"/>
            <a:ext cx="7907071" cy="2320747"/>
          </a:xfrm>
          <a:prstGeom prst="rect">
            <a:avLst/>
          </a:prstGeom>
          <a:ln w="12700">
            <a:miter lim="400000"/>
          </a:ln>
        </p:spPr>
      </p:pic>
      <p:sp>
        <p:nvSpPr>
          <p:cNvPr id="155" name="PROPUESTA CONSULTORÍA…"/>
          <p:cNvSpPr txBox="1"/>
          <p:nvPr/>
        </p:nvSpPr>
        <p:spPr>
          <a:xfrm>
            <a:off x="11901623" y="6269530"/>
            <a:ext cx="5151425" cy="200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aseline="87500" spc="360">
                <a:solidFill>
                  <a:srgbClr val="FFFFFF"/>
                </a:solidFill>
                <a:latin typeface="Raleway SemiBold"/>
                <a:ea typeface="Raleway SemiBold"/>
                <a:cs typeface="Raleway SemiBold"/>
                <a:sym typeface="Raleway SemiBold"/>
              </a:defRPr>
            </a:pPr>
            <a:r>
              <a:t>PROPUESTA CONSULTORÍA</a:t>
            </a:r>
          </a:p>
          <a:p>
            <a:pPr algn="l">
              <a:defRPr baseline="87500" spc="360">
                <a:solidFill>
                  <a:srgbClr val="FFFFFF"/>
                </a:solidFill>
                <a:latin typeface="Raleway Light"/>
                <a:ea typeface="Raleway Light"/>
                <a:cs typeface="Raleway Light"/>
                <a:sym typeface="Raleway Light"/>
              </a:defRPr>
            </a:pPr>
            <a:r>
              <a:t>NOMBRE CLIENTE</a:t>
            </a:r>
          </a:p>
          <a:p>
            <a:pPr algn="l">
              <a:defRPr baseline="87500" spc="360">
                <a:solidFill>
                  <a:srgbClr val="FFFFFF"/>
                </a:solidFill>
                <a:latin typeface="Raleway SemiBold"/>
                <a:ea typeface="Raleway SemiBold"/>
                <a:cs typeface="Raleway SemiBold"/>
                <a:sym typeface="Raleway SemiBold"/>
              </a:defRPr>
            </a:pPr>
            <a:r>
              <a:t>AGOSTO XX 2020</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3270BA"/>
        </a:solidFill>
      </p:bgPr>
    </p:bg>
    <p:spTree>
      <p:nvGrpSpPr>
        <p:cNvPr id="1" name=""/>
        <p:cNvGrpSpPr/>
        <p:nvPr/>
      </p:nvGrpSpPr>
      <p:grpSpPr>
        <a:xfrm>
          <a:off x="0" y="0"/>
          <a:ext cx="0" cy="0"/>
          <a:chOff x="0" y="0"/>
          <a:chExt cx="0" cy="0"/>
        </a:xfrm>
      </p:grpSpPr>
      <p:sp>
        <p:nvSpPr>
          <p:cNvPr id="157" name="Hola, nosotros somos…"/>
          <p:cNvSpPr txBox="1"/>
          <p:nvPr/>
        </p:nvSpPr>
        <p:spPr>
          <a:xfrm>
            <a:off x="8755151" y="4394199"/>
            <a:ext cx="11846025" cy="492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1200" sz="8000">
                <a:solidFill>
                  <a:srgbClr val="FFFFFF"/>
                </a:solidFill>
                <a:latin typeface="Bodoni Book BT"/>
                <a:ea typeface="Bodoni Book BT"/>
                <a:cs typeface="Bodoni Book BT"/>
                <a:sym typeface="Bodoni Book BT"/>
              </a:defRPr>
            </a:pPr>
            <a:r>
              <a:t>Hola, nosotros somos</a:t>
            </a:r>
          </a:p>
          <a:p>
            <a:pPr algn="l">
              <a:defRPr spc="1200" sz="8000">
                <a:solidFill>
                  <a:srgbClr val="FFFFFF"/>
                </a:solidFill>
                <a:latin typeface="Bodoni Book BT"/>
                <a:ea typeface="Bodoni Book BT"/>
                <a:cs typeface="Bodoni Book BT"/>
                <a:sym typeface="Bodoni Book BT"/>
              </a:defRPr>
            </a:pPr>
            <a:r>
              <a:t>María Paula y Juan</a:t>
            </a:r>
          </a:p>
          <a:p>
            <a:pPr algn="l">
              <a:defRPr spc="1200" sz="8000">
                <a:solidFill>
                  <a:srgbClr val="FFFFFF"/>
                </a:solidFill>
                <a:latin typeface="Bodoni Book BT"/>
                <a:ea typeface="Bodoni Book BT"/>
                <a:cs typeface="Bodoni Book BT"/>
                <a:sym typeface="Bodoni Book BT"/>
              </a:defRPr>
            </a:pPr>
            <a:r>
              <a:t>Sebastián y estamos </a:t>
            </a:r>
          </a:p>
          <a:p>
            <a:pPr algn="l">
              <a:defRPr spc="1200" sz="8000">
                <a:solidFill>
                  <a:srgbClr val="FFFFFF"/>
                </a:solidFill>
                <a:latin typeface="Bodoni Book BT"/>
                <a:ea typeface="Bodoni Book BT"/>
                <a:cs typeface="Bodoni Book BT"/>
                <a:sym typeface="Bodoni Book BT"/>
              </a:defRPr>
            </a:pPr>
            <a:r>
              <a:t>acá para ayudarte</a:t>
            </a:r>
          </a:p>
        </p:txBody>
      </p:sp>
      <p:pic>
        <p:nvPicPr>
          <p:cNvPr id="158" name="Logosimbolo-Azul-Cyan-v2-Negativo.png" descr="Logosimbolo-Azul-Cyan-v2-Negativo.png"/>
          <p:cNvPicPr>
            <a:picLocks noChangeAspect="1"/>
          </p:cNvPicPr>
          <p:nvPr/>
        </p:nvPicPr>
        <p:blipFill>
          <a:blip r:embed="rId2">
            <a:extLst/>
          </a:blip>
          <a:stretch>
            <a:fillRect/>
          </a:stretch>
        </p:blipFill>
        <p:spPr>
          <a:xfrm>
            <a:off x="21837451" y="11991881"/>
            <a:ext cx="1653115" cy="1532250"/>
          </a:xfrm>
          <a:prstGeom prst="rect">
            <a:avLst/>
          </a:prstGeom>
          <a:ln w="12700">
            <a:miter lim="400000"/>
          </a:ln>
        </p:spPr>
      </p:pic>
      <p:sp>
        <p:nvSpPr>
          <p:cNvPr id="159" name="QUIÉNES SOMOS"/>
          <p:cNvSpPr txBox="1"/>
          <p:nvPr/>
        </p:nvSpPr>
        <p:spPr>
          <a:xfrm>
            <a:off x="3782824" y="4624924"/>
            <a:ext cx="4398569"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aseline="65625" spc="480" sz="3200">
                <a:solidFill>
                  <a:srgbClr val="FFFFFF"/>
                </a:solidFill>
                <a:latin typeface="Raleway Light"/>
                <a:ea typeface="Raleway Light"/>
                <a:cs typeface="Raleway Light"/>
                <a:sym typeface="Raleway Light"/>
              </a:defRPr>
            </a:lvl1pPr>
          </a:lstStyle>
          <a:p>
            <a:pPr/>
            <a:r>
              <a:t>QUIÉNES SOMOS</a:t>
            </a:r>
          </a:p>
        </p:txBody>
      </p:sp>
      <p:sp>
        <p:nvSpPr>
          <p:cNvPr id="160" name="Line"/>
          <p:cNvSpPr/>
          <p:nvPr/>
        </p:nvSpPr>
        <p:spPr>
          <a:xfrm>
            <a:off x="1388360" y="869093"/>
            <a:ext cx="22987002" cy="1"/>
          </a:xfrm>
          <a:prstGeom prst="line">
            <a:avLst/>
          </a:prstGeom>
          <a:ln w="6350">
            <a:solidFill>
              <a:srgbClr val="FFFFFF"/>
            </a:solidFill>
            <a:miter lim="400000"/>
          </a:ln>
        </p:spPr>
        <p:txBody>
          <a:bodyPr lIns="50800" tIns="50800" rIns="50800" bIns="50800" anchor="ctr"/>
          <a:lstStyle/>
          <a:p>
            <a:pPr/>
          </a:p>
        </p:txBody>
      </p:sp>
      <p:sp>
        <p:nvSpPr>
          <p:cNvPr id="161" name="Line"/>
          <p:cNvSpPr/>
          <p:nvPr/>
        </p:nvSpPr>
        <p:spPr>
          <a:xfrm>
            <a:off x="-8640" y="12846906"/>
            <a:ext cx="21943131" cy="1"/>
          </a:xfrm>
          <a:prstGeom prst="line">
            <a:avLst/>
          </a:prstGeom>
          <a:ln w="6350">
            <a:solidFill>
              <a:srgbClr val="FFFFFF"/>
            </a:solidFill>
            <a:miter lim="400000"/>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CONTENIDO"/>
          <p:cNvSpPr txBox="1"/>
          <p:nvPr/>
        </p:nvSpPr>
        <p:spPr>
          <a:xfrm>
            <a:off x="1475700" y="6210300"/>
            <a:ext cx="7502653" cy="1295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pc="1200" sz="8000">
                <a:solidFill>
                  <a:srgbClr val="3270BA"/>
                </a:solidFill>
                <a:latin typeface="Raleway SemiBold"/>
                <a:ea typeface="Raleway SemiBold"/>
                <a:cs typeface="Raleway SemiBold"/>
                <a:sym typeface="Raleway SemiBold"/>
              </a:defRPr>
            </a:lvl1pPr>
          </a:lstStyle>
          <a:p>
            <a:pPr/>
            <a:r>
              <a:t>CONTENIDO</a:t>
            </a:r>
          </a:p>
        </p:txBody>
      </p:sp>
      <p:sp>
        <p:nvSpPr>
          <p:cNvPr id="164" name="Line"/>
          <p:cNvSpPr/>
          <p:nvPr/>
        </p:nvSpPr>
        <p:spPr>
          <a:xfrm>
            <a:off x="1388360" y="869093"/>
            <a:ext cx="22987002" cy="1"/>
          </a:xfrm>
          <a:prstGeom prst="line">
            <a:avLst/>
          </a:prstGeom>
          <a:ln w="6350">
            <a:solidFill>
              <a:schemeClr val="accent1">
                <a:hueOff val="114395"/>
                <a:lumOff val="-24975"/>
              </a:schemeClr>
            </a:solidFill>
            <a:miter lim="400000"/>
          </a:ln>
        </p:spPr>
        <p:txBody>
          <a:bodyPr lIns="50800" tIns="50800" rIns="50800" bIns="50800" anchor="ctr"/>
          <a:lstStyle/>
          <a:p>
            <a:pPr/>
          </a:p>
        </p:txBody>
      </p:sp>
      <p:pic>
        <p:nvPicPr>
          <p:cNvPr id="165" name="Logosimbolo-Azul-Cyan.png" descr="Logosimbolo-Azul-Cyan.png"/>
          <p:cNvPicPr>
            <a:picLocks noChangeAspect="1"/>
          </p:cNvPicPr>
          <p:nvPr/>
        </p:nvPicPr>
        <p:blipFill>
          <a:blip r:embed="rId2">
            <a:extLst/>
          </a:blip>
          <a:stretch>
            <a:fillRect/>
          </a:stretch>
        </p:blipFill>
        <p:spPr>
          <a:xfrm>
            <a:off x="21837451" y="11991881"/>
            <a:ext cx="1653115" cy="1532250"/>
          </a:xfrm>
          <a:prstGeom prst="rect">
            <a:avLst/>
          </a:prstGeom>
          <a:ln w="12700">
            <a:miter lim="400000"/>
          </a:ln>
        </p:spPr>
      </p:pic>
      <p:sp>
        <p:nvSpPr>
          <p:cNvPr id="166" name="Line"/>
          <p:cNvSpPr/>
          <p:nvPr/>
        </p:nvSpPr>
        <p:spPr>
          <a:xfrm>
            <a:off x="-8640" y="12846906"/>
            <a:ext cx="21943131" cy="1"/>
          </a:xfrm>
          <a:prstGeom prst="line">
            <a:avLst/>
          </a:prstGeom>
          <a:ln w="6350">
            <a:solidFill>
              <a:schemeClr val="accent1">
                <a:hueOff val="114395"/>
                <a:lumOff val="-24975"/>
              </a:schemeClr>
            </a:solidFill>
            <a:miter lim="400000"/>
          </a:ln>
        </p:spPr>
        <p:txBody>
          <a:bodyPr lIns="50800" tIns="50800" rIns="50800" bIns="50800" anchor="ctr"/>
          <a:lstStyle/>
          <a:p>
            <a:pPr/>
          </a:p>
        </p:txBody>
      </p:sp>
      <p:sp>
        <p:nvSpPr>
          <p:cNvPr id="167" name="PROPUESTA CONSULTORÍA"/>
          <p:cNvSpPr txBox="1"/>
          <p:nvPr/>
        </p:nvSpPr>
        <p:spPr>
          <a:xfrm>
            <a:off x="1346199" y="424593"/>
            <a:ext cx="3262505" cy="1092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aseline="139999" spc="225" sz="1500">
                <a:solidFill>
                  <a:srgbClr val="113040"/>
                </a:solidFill>
                <a:latin typeface="Raleway SemiBold"/>
                <a:ea typeface="Raleway SemiBold"/>
                <a:cs typeface="Raleway SemiBold"/>
                <a:sym typeface="Raleway SemiBold"/>
              </a:defRPr>
            </a:lvl1pPr>
          </a:lstStyle>
          <a:p>
            <a:pPr/>
            <a:r>
              <a:t>PROPUESTA CONSULTORÍA</a:t>
            </a:r>
          </a:p>
        </p:txBody>
      </p:sp>
      <p:sp>
        <p:nvSpPr>
          <p:cNvPr id="168" name="xxxxxxxxx…"/>
          <p:cNvSpPr txBox="1"/>
          <p:nvPr/>
        </p:nvSpPr>
        <p:spPr>
          <a:xfrm>
            <a:off x="10635508" y="4540249"/>
            <a:ext cx="9238061" cy="4635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63020" indent="-463020" algn="just" defTabSz="457200">
              <a:lnSpc>
                <a:spcPts val="6700"/>
              </a:lnSpc>
              <a:spcBef>
                <a:spcPts val="1500"/>
              </a:spcBef>
              <a:buSzPct val="100000"/>
              <a:buAutoNum type="arabicPeriod" startAt="1"/>
              <a:defRPr cap="all" sz="4000">
                <a:solidFill>
                  <a:srgbClr val="3170BA"/>
                </a:solidFill>
                <a:latin typeface="Raleway Light"/>
                <a:ea typeface="Raleway Light"/>
                <a:cs typeface="Raleway Light"/>
                <a:sym typeface="Raleway Light"/>
              </a:defRPr>
            </a:pPr>
            <a:r>
              <a:t>xxxxxxxxx</a:t>
            </a:r>
          </a:p>
          <a:p>
            <a:pPr marL="463020" indent="-463020" algn="just" defTabSz="457200">
              <a:lnSpc>
                <a:spcPts val="6700"/>
              </a:lnSpc>
              <a:spcBef>
                <a:spcPts val="1500"/>
              </a:spcBef>
              <a:buSzPct val="100000"/>
              <a:buAutoNum type="arabicPeriod" startAt="1"/>
              <a:defRPr cap="all" sz="4000">
                <a:solidFill>
                  <a:srgbClr val="3170BA"/>
                </a:solidFill>
                <a:latin typeface="Raleway Light"/>
                <a:ea typeface="Raleway Light"/>
                <a:cs typeface="Raleway Light"/>
                <a:sym typeface="Raleway Light"/>
              </a:defRPr>
            </a:pPr>
            <a:r>
              <a:t>xxxxxxxxx</a:t>
            </a:r>
          </a:p>
          <a:p>
            <a:pPr marL="463020" indent="-463020" algn="just" defTabSz="457200">
              <a:lnSpc>
                <a:spcPts val="6700"/>
              </a:lnSpc>
              <a:spcBef>
                <a:spcPts val="1500"/>
              </a:spcBef>
              <a:buSzPct val="100000"/>
              <a:buAutoNum type="arabicPeriod" startAt="1"/>
              <a:defRPr cap="all" sz="4000">
                <a:solidFill>
                  <a:srgbClr val="3170BA"/>
                </a:solidFill>
                <a:latin typeface="Raleway Light"/>
                <a:ea typeface="Raleway Light"/>
                <a:cs typeface="Raleway Light"/>
                <a:sym typeface="Raleway Light"/>
              </a:defRPr>
            </a:pPr>
            <a:r>
              <a:t>xxxxxxxxx</a:t>
            </a:r>
          </a:p>
          <a:p>
            <a:pPr marL="463020" indent="-463020" algn="just" defTabSz="457200">
              <a:lnSpc>
                <a:spcPts val="6700"/>
              </a:lnSpc>
              <a:spcBef>
                <a:spcPts val="1500"/>
              </a:spcBef>
              <a:buSzPct val="100000"/>
              <a:buAutoNum type="arabicPeriod" startAt="1"/>
              <a:defRPr cap="all" sz="4000">
                <a:solidFill>
                  <a:srgbClr val="3170BA"/>
                </a:solidFill>
                <a:latin typeface="Raleway Light"/>
                <a:ea typeface="Raleway Light"/>
                <a:cs typeface="Raleway Light"/>
                <a:sym typeface="Raleway Light"/>
              </a:defRPr>
            </a:pPr>
            <a:r>
              <a:t>xxxxxxxxx</a:t>
            </a:r>
          </a:p>
          <a:p>
            <a:pPr marL="463020" indent="-463020" algn="just" defTabSz="457200">
              <a:lnSpc>
                <a:spcPts val="6700"/>
              </a:lnSpc>
              <a:spcBef>
                <a:spcPts val="1500"/>
              </a:spcBef>
              <a:buSzPct val="100000"/>
              <a:buAutoNum type="arabicPeriod" startAt="1"/>
              <a:defRPr cap="all" sz="4000">
                <a:solidFill>
                  <a:srgbClr val="3170BA"/>
                </a:solidFill>
                <a:latin typeface="Raleway Light"/>
                <a:ea typeface="Raleway Light"/>
                <a:cs typeface="Raleway Light"/>
                <a:sym typeface="Raleway Light"/>
              </a:defRPr>
            </a:pPr>
            <a:r>
              <a:t>xxxxxxxxx</a:t>
            </a:r>
          </a:p>
          <a:p>
            <a:pPr marL="463020" indent="-463020" algn="just" defTabSz="457200">
              <a:lnSpc>
                <a:spcPts val="6700"/>
              </a:lnSpc>
              <a:spcBef>
                <a:spcPts val="1500"/>
              </a:spcBef>
              <a:buSzPct val="100000"/>
              <a:buAutoNum type="arabicPeriod" startAt="1"/>
              <a:defRPr cap="all" sz="4000">
                <a:solidFill>
                  <a:srgbClr val="3170BA"/>
                </a:solidFill>
                <a:latin typeface="Raleway Light"/>
                <a:ea typeface="Raleway Light"/>
                <a:cs typeface="Raleway Light"/>
                <a:sym typeface="Raleway Light"/>
              </a:defRPr>
            </a:pPr>
            <a:r>
              <a:t>xxxxxxxxx</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1.TÍTULO…"/>
          <p:cNvSpPr txBox="1"/>
          <p:nvPr/>
        </p:nvSpPr>
        <p:spPr>
          <a:xfrm>
            <a:off x="1666195" y="5613399"/>
            <a:ext cx="5962397" cy="248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1200" sz="8000">
                <a:solidFill>
                  <a:srgbClr val="3270BA"/>
                </a:solidFill>
                <a:latin typeface="Raleway SemiBold"/>
                <a:ea typeface="Raleway SemiBold"/>
                <a:cs typeface="Raleway SemiBold"/>
                <a:sym typeface="Raleway SemiBold"/>
              </a:defRPr>
            </a:pPr>
            <a:r>
              <a:rPr>
                <a:solidFill>
                  <a:srgbClr val="113040"/>
                </a:solidFill>
              </a:rPr>
              <a:t>1.</a:t>
            </a:r>
            <a:r>
              <a:t>TÍTULO</a:t>
            </a:r>
          </a:p>
          <a:p>
            <a:pPr algn="l">
              <a:defRPr spc="1200" sz="8000">
                <a:solidFill>
                  <a:srgbClr val="3270BA"/>
                </a:solidFill>
                <a:latin typeface="Raleway SemiBold"/>
                <a:ea typeface="Raleway SemiBold"/>
                <a:cs typeface="Raleway SemiBold"/>
                <a:sym typeface="Raleway SemiBold"/>
              </a:defRPr>
            </a:pPr>
            <a:r>
              <a:t>SLIDE</a:t>
            </a:r>
          </a:p>
        </p:txBody>
      </p:sp>
      <p:sp>
        <p:nvSpPr>
          <p:cNvPr id="171" name="Line"/>
          <p:cNvSpPr/>
          <p:nvPr/>
        </p:nvSpPr>
        <p:spPr>
          <a:xfrm>
            <a:off x="1388360" y="869093"/>
            <a:ext cx="22987002" cy="1"/>
          </a:xfrm>
          <a:prstGeom prst="line">
            <a:avLst/>
          </a:prstGeom>
          <a:ln w="6350">
            <a:solidFill>
              <a:schemeClr val="accent1">
                <a:hueOff val="114395"/>
                <a:lumOff val="-24975"/>
              </a:schemeClr>
            </a:solidFill>
            <a:miter lim="400000"/>
          </a:ln>
        </p:spPr>
        <p:txBody>
          <a:bodyPr lIns="50800" tIns="50800" rIns="50800" bIns="50800" anchor="ctr"/>
          <a:lstStyle/>
          <a:p>
            <a:pPr/>
          </a:p>
        </p:txBody>
      </p:sp>
      <p:pic>
        <p:nvPicPr>
          <p:cNvPr id="172" name="Logosimbolo-Azul-Cyan.png" descr="Logosimbolo-Azul-Cyan.png"/>
          <p:cNvPicPr>
            <a:picLocks noChangeAspect="1"/>
          </p:cNvPicPr>
          <p:nvPr/>
        </p:nvPicPr>
        <p:blipFill>
          <a:blip r:embed="rId2">
            <a:extLst/>
          </a:blip>
          <a:stretch>
            <a:fillRect/>
          </a:stretch>
        </p:blipFill>
        <p:spPr>
          <a:xfrm>
            <a:off x="21837451" y="11991881"/>
            <a:ext cx="1653115" cy="1532250"/>
          </a:xfrm>
          <a:prstGeom prst="rect">
            <a:avLst/>
          </a:prstGeom>
          <a:ln w="12700">
            <a:miter lim="400000"/>
          </a:ln>
        </p:spPr>
      </p:pic>
      <p:sp>
        <p:nvSpPr>
          <p:cNvPr id="173" name="Line"/>
          <p:cNvSpPr/>
          <p:nvPr/>
        </p:nvSpPr>
        <p:spPr>
          <a:xfrm>
            <a:off x="-8640" y="12846906"/>
            <a:ext cx="21943131" cy="1"/>
          </a:xfrm>
          <a:prstGeom prst="line">
            <a:avLst/>
          </a:prstGeom>
          <a:ln w="6350">
            <a:solidFill>
              <a:schemeClr val="accent1">
                <a:hueOff val="114395"/>
                <a:lumOff val="-24975"/>
              </a:schemeClr>
            </a:solidFill>
            <a:miter lim="400000"/>
          </a:ln>
        </p:spPr>
        <p:txBody>
          <a:bodyPr lIns="50800" tIns="50800" rIns="50800" bIns="50800" anchor="ctr"/>
          <a:lstStyle/>
          <a:p>
            <a:pPr/>
          </a:p>
        </p:txBody>
      </p:sp>
      <p:sp>
        <p:nvSpPr>
          <p:cNvPr id="174" name="PROPUESTA CONSULTORÍA"/>
          <p:cNvSpPr txBox="1"/>
          <p:nvPr/>
        </p:nvSpPr>
        <p:spPr>
          <a:xfrm>
            <a:off x="1346200" y="424593"/>
            <a:ext cx="3262504" cy="1092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aseline="139999" spc="225" sz="1500">
                <a:solidFill>
                  <a:srgbClr val="113040"/>
                </a:solidFill>
                <a:latin typeface="Raleway SemiBold"/>
                <a:ea typeface="Raleway SemiBold"/>
                <a:cs typeface="Raleway SemiBold"/>
                <a:sym typeface="Raleway SemiBold"/>
              </a:defRPr>
            </a:lvl1pPr>
          </a:lstStyle>
          <a:p>
            <a:pPr/>
            <a:r>
              <a:t>PROPUESTA CONSULTORÍA</a:t>
            </a:r>
          </a:p>
        </p:txBody>
      </p:sp>
      <p:sp>
        <p:nvSpPr>
          <p:cNvPr id="175"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10635508" y="4902200"/>
            <a:ext cx="9238061" cy="391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defTabSz="457200">
              <a:lnSpc>
                <a:spcPts val="4900"/>
              </a:lnSpc>
              <a:spcBef>
                <a:spcPts val="1500"/>
              </a:spcBef>
              <a:defRPr sz="2500">
                <a:solidFill>
                  <a:srgbClr val="11303F"/>
                </a:solidFill>
                <a:latin typeface="Raleway Light"/>
                <a:ea typeface="Raleway Light"/>
                <a:cs typeface="Raleway Light"/>
                <a:sym typeface="Raleway Light"/>
              </a:defRPr>
            </a:lvl1pPr>
          </a:lstStyle>
          <a:p>
            <a:pPr/>
            <a: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80%"/>
          <p:cNvSpPr txBox="1"/>
          <p:nvPr/>
        </p:nvSpPr>
        <p:spPr>
          <a:xfrm>
            <a:off x="1494657" y="5314949"/>
            <a:ext cx="5430521" cy="308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pc="799" sz="20000">
                <a:solidFill>
                  <a:srgbClr val="3270BA"/>
                </a:solidFill>
                <a:latin typeface="Raleway SemiBold"/>
                <a:ea typeface="Raleway SemiBold"/>
                <a:cs typeface="Raleway SemiBold"/>
                <a:sym typeface="Raleway SemiBold"/>
              </a:defRPr>
            </a:lvl1pPr>
          </a:lstStyle>
          <a:p>
            <a:pPr/>
            <a:r>
              <a:t>80%</a:t>
            </a:r>
          </a:p>
        </p:txBody>
      </p:sp>
      <p:sp>
        <p:nvSpPr>
          <p:cNvPr id="178" name="Line"/>
          <p:cNvSpPr/>
          <p:nvPr/>
        </p:nvSpPr>
        <p:spPr>
          <a:xfrm>
            <a:off x="1388360" y="869093"/>
            <a:ext cx="22987002" cy="1"/>
          </a:xfrm>
          <a:prstGeom prst="line">
            <a:avLst/>
          </a:prstGeom>
          <a:ln w="6350">
            <a:solidFill>
              <a:schemeClr val="accent1">
                <a:hueOff val="114395"/>
                <a:lumOff val="-24975"/>
              </a:schemeClr>
            </a:solidFill>
            <a:miter lim="400000"/>
          </a:ln>
        </p:spPr>
        <p:txBody>
          <a:bodyPr lIns="50800" tIns="50800" rIns="50800" bIns="50800" anchor="ctr"/>
          <a:lstStyle/>
          <a:p>
            <a:pPr/>
          </a:p>
        </p:txBody>
      </p:sp>
      <p:pic>
        <p:nvPicPr>
          <p:cNvPr id="179" name="Logosimbolo-Azul-Cyan.png" descr="Logosimbolo-Azul-Cyan.png"/>
          <p:cNvPicPr>
            <a:picLocks noChangeAspect="1"/>
          </p:cNvPicPr>
          <p:nvPr/>
        </p:nvPicPr>
        <p:blipFill>
          <a:blip r:embed="rId2">
            <a:extLst/>
          </a:blip>
          <a:stretch>
            <a:fillRect/>
          </a:stretch>
        </p:blipFill>
        <p:spPr>
          <a:xfrm>
            <a:off x="21837451" y="11991881"/>
            <a:ext cx="1653115" cy="1532250"/>
          </a:xfrm>
          <a:prstGeom prst="rect">
            <a:avLst/>
          </a:prstGeom>
          <a:ln w="12700">
            <a:miter lim="400000"/>
          </a:ln>
        </p:spPr>
      </p:pic>
      <p:sp>
        <p:nvSpPr>
          <p:cNvPr id="180" name="Line"/>
          <p:cNvSpPr/>
          <p:nvPr/>
        </p:nvSpPr>
        <p:spPr>
          <a:xfrm>
            <a:off x="-8640" y="12846906"/>
            <a:ext cx="21943131" cy="1"/>
          </a:xfrm>
          <a:prstGeom prst="line">
            <a:avLst/>
          </a:prstGeom>
          <a:ln w="6350">
            <a:solidFill>
              <a:schemeClr val="accent1">
                <a:hueOff val="114395"/>
                <a:lumOff val="-24975"/>
              </a:schemeClr>
            </a:solidFill>
            <a:miter lim="400000"/>
          </a:ln>
        </p:spPr>
        <p:txBody>
          <a:bodyPr lIns="50800" tIns="50800" rIns="50800" bIns="50800" anchor="ctr"/>
          <a:lstStyle/>
          <a:p>
            <a:pPr/>
          </a:p>
        </p:txBody>
      </p:sp>
      <p:sp>
        <p:nvSpPr>
          <p:cNvPr id="181" name="PROPUESTA CONSULTORÍA"/>
          <p:cNvSpPr txBox="1"/>
          <p:nvPr/>
        </p:nvSpPr>
        <p:spPr>
          <a:xfrm>
            <a:off x="1346200" y="424593"/>
            <a:ext cx="3262504" cy="1092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aseline="139999" spc="225" sz="1500">
                <a:solidFill>
                  <a:srgbClr val="113040"/>
                </a:solidFill>
                <a:latin typeface="Raleway SemiBold"/>
                <a:ea typeface="Raleway SemiBold"/>
                <a:cs typeface="Raleway SemiBold"/>
                <a:sym typeface="Raleway SemiBold"/>
              </a:defRPr>
            </a:lvl1pPr>
          </a:lstStyle>
          <a:p>
            <a:pPr/>
            <a:r>
              <a:t>PROPUESTA CONSULTORÍA</a:t>
            </a:r>
          </a:p>
        </p:txBody>
      </p:sp>
      <p:sp>
        <p:nvSpPr>
          <p:cNvPr id="182" name="Approved"/>
          <p:cNvSpPr/>
          <p:nvPr/>
        </p:nvSpPr>
        <p:spPr>
          <a:xfrm>
            <a:off x="13944164" y="3406812"/>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4836" y="0"/>
                  <a:pt x="0" y="4834"/>
                  <a:pt x="0" y="10799"/>
                </a:cubicBezTo>
                <a:cubicBezTo>
                  <a:pt x="0" y="16764"/>
                  <a:pt x="4836" y="21600"/>
                  <a:pt x="10801" y="21600"/>
                </a:cubicBezTo>
                <a:cubicBezTo>
                  <a:pt x="16766" y="21600"/>
                  <a:pt x="21600" y="16764"/>
                  <a:pt x="21600" y="10799"/>
                </a:cubicBezTo>
                <a:cubicBezTo>
                  <a:pt x="21600" y="4834"/>
                  <a:pt x="16766" y="0"/>
                  <a:pt x="10801" y="0"/>
                </a:cubicBezTo>
                <a:close/>
                <a:moveTo>
                  <a:pt x="16337" y="5557"/>
                </a:moveTo>
                <a:cubicBezTo>
                  <a:pt x="16555" y="5556"/>
                  <a:pt x="16774" y="5639"/>
                  <a:pt x="16939" y="5803"/>
                </a:cubicBezTo>
                <a:lnTo>
                  <a:pt x="17480" y="6344"/>
                </a:lnTo>
                <a:cubicBezTo>
                  <a:pt x="17810" y="6674"/>
                  <a:pt x="17809" y="7209"/>
                  <a:pt x="17485" y="7539"/>
                </a:cubicBezTo>
                <a:lnTo>
                  <a:pt x="7826" y="17269"/>
                </a:lnTo>
                <a:cubicBezTo>
                  <a:pt x="7497" y="17604"/>
                  <a:pt x="6955" y="17604"/>
                  <a:pt x="6625" y="17269"/>
                </a:cubicBezTo>
                <a:lnTo>
                  <a:pt x="3230" y="13872"/>
                </a:lnTo>
                <a:cubicBezTo>
                  <a:pt x="2900" y="13542"/>
                  <a:pt x="2900" y="13007"/>
                  <a:pt x="3230" y="12677"/>
                </a:cubicBezTo>
                <a:lnTo>
                  <a:pt x="3770" y="12136"/>
                </a:lnTo>
                <a:cubicBezTo>
                  <a:pt x="4100" y="11806"/>
                  <a:pt x="4635" y="11806"/>
                  <a:pt x="4965" y="12136"/>
                </a:cubicBezTo>
                <a:lnTo>
                  <a:pt x="7166" y="14336"/>
                </a:lnTo>
                <a:cubicBezTo>
                  <a:pt x="7198" y="14369"/>
                  <a:pt x="7253" y="14369"/>
                  <a:pt x="7286" y="14336"/>
                </a:cubicBezTo>
                <a:lnTo>
                  <a:pt x="15737" y="5809"/>
                </a:lnTo>
                <a:cubicBezTo>
                  <a:pt x="15902" y="5641"/>
                  <a:pt x="16120" y="5557"/>
                  <a:pt x="16337" y="5557"/>
                </a:cubicBezTo>
                <a:close/>
              </a:path>
            </a:pathLst>
          </a:custGeom>
          <a:solidFill>
            <a:srgbClr val="5BC7B0"/>
          </a:solidFill>
          <a:ln w="12700">
            <a:miter lim="400000"/>
          </a:ln>
        </p:spPr>
        <p:txBody>
          <a:bodyPr lIns="50800" tIns="50800" rIns="50800" bIns="50800" anchor="ctr"/>
          <a:lstStyle/>
          <a:p>
            <a:pPr defTabSz="825500">
              <a:defRPr sz="3200">
                <a:solidFill>
                  <a:srgbClr val="5BC7B0"/>
                </a:solidFill>
                <a:latin typeface="Helvetica Neue Medium"/>
                <a:ea typeface="Helvetica Neue Medium"/>
                <a:cs typeface="Helvetica Neue Medium"/>
                <a:sym typeface="Helvetica Neue Medium"/>
              </a:defRPr>
            </a:pPr>
          </a:p>
        </p:txBody>
      </p:sp>
      <p:sp>
        <p:nvSpPr>
          <p:cNvPr id="183" name="Approved"/>
          <p:cNvSpPr/>
          <p:nvPr/>
        </p:nvSpPr>
        <p:spPr>
          <a:xfrm>
            <a:off x="13944164" y="6223000"/>
            <a:ext cx="12700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4836" y="0"/>
                  <a:pt x="0" y="4834"/>
                  <a:pt x="0" y="10799"/>
                </a:cubicBezTo>
                <a:cubicBezTo>
                  <a:pt x="0" y="16764"/>
                  <a:pt x="4836" y="21600"/>
                  <a:pt x="10801" y="21600"/>
                </a:cubicBezTo>
                <a:cubicBezTo>
                  <a:pt x="16766" y="21600"/>
                  <a:pt x="21600" y="16764"/>
                  <a:pt x="21600" y="10799"/>
                </a:cubicBezTo>
                <a:cubicBezTo>
                  <a:pt x="21600" y="4834"/>
                  <a:pt x="16766" y="0"/>
                  <a:pt x="10801" y="0"/>
                </a:cubicBezTo>
                <a:close/>
                <a:moveTo>
                  <a:pt x="16337" y="5557"/>
                </a:moveTo>
                <a:cubicBezTo>
                  <a:pt x="16555" y="5556"/>
                  <a:pt x="16774" y="5639"/>
                  <a:pt x="16939" y="5803"/>
                </a:cubicBezTo>
                <a:lnTo>
                  <a:pt x="17480" y="6344"/>
                </a:lnTo>
                <a:cubicBezTo>
                  <a:pt x="17810" y="6674"/>
                  <a:pt x="17809" y="7209"/>
                  <a:pt x="17485" y="7539"/>
                </a:cubicBezTo>
                <a:lnTo>
                  <a:pt x="7826" y="17269"/>
                </a:lnTo>
                <a:cubicBezTo>
                  <a:pt x="7497" y="17604"/>
                  <a:pt x="6955" y="17604"/>
                  <a:pt x="6625" y="17269"/>
                </a:cubicBezTo>
                <a:lnTo>
                  <a:pt x="3230" y="13872"/>
                </a:lnTo>
                <a:cubicBezTo>
                  <a:pt x="2900" y="13542"/>
                  <a:pt x="2900" y="13007"/>
                  <a:pt x="3230" y="12677"/>
                </a:cubicBezTo>
                <a:lnTo>
                  <a:pt x="3770" y="12136"/>
                </a:lnTo>
                <a:cubicBezTo>
                  <a:pt x="4100" y="11806"/>
                  <a:pt x="4635" y="11806"/>
                  <a:pt x="4965" y="12136"/>
                </a:cubicBezTo>
                <a:lnTo>
                  <a:pt x="7166" y="14336"/>
                </a:lnTo>
                <a:cubicBezTo>
                  <a:pt x="7198" y="14369"/>
                  <a:pt x="7253" y="14369"/>
                  <a:pt x="7286" y="14336"/>
                </a:cubicBezTo>
                <a:lnTo>
                  <a:pt x="15737" y="5809"/>
                </a:lnTo>
                <a:cubicBezTo>
                  <a:pt x="15902" y="5641"/>
                  <a:pt x="16120" y="5557"/>
                  <a:pt x="16337" y="5557"/>
                </a:cubicBezTo>
                <a:close/>
              </a:path>
            </a:pathLst>
          </a:custGeom>
          <a:solidFill>
            <a:srgbClr val="5BC7B0"/>
          </a:solidFill>
          <a:ln w="12700">
            <a:miter lim="400000"/>
          </a:ln>
        </p:spPr>
        <p:txBody>
          <a:bodyPr lIns="50800" tIns="50800" rIns="50800" bIns="50800" anchor="ctr"/>
          <a:lstStyle/>
          <a:p>
            <a:pPr defTabSz="825500">
              <a:defRPr sz="3200">
                <a:solidFill>
                  <a:srgbClr val="5BC7B0"/>
                </a:solidFill>
                <a:latin typeface="Helvetica Neue Medium"/>
                <a:ea typeface="Helvetica Neue Medium"/>
                <a:cs typeface="Helvetica Neue Medium"/>
                <a:sym typeface="Helvetica Neue Medium"/>
              </a:defRPr>
            </a:pPr>
          </a:p>
        </p:txBody>
      </p:sp>
      <p:sp>
        <p:nvSpPr>
          <p:cNvPr id="184" name="Approved"/>
          <p:cNvSpPr/>
          <p:nvPr/>
        </p:nvSpPr>
        <p:spPr>
          <a:xfrm>
            <a:off x="13944164" y="9039187"/>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4836" y="0"/>
                  <a:pt x="0" y="4834"/>
                  <a:pt x="0" y="10799"/>
                </a:cubicBezTo>
                <a:cubicBezTo>
                  <a:pt x="0" y="16764"/>
                  <a:pt x="4836" y="21600"/>
                  <a:pt x="10801" y="21600"/>
                </a:cubicBezTo>
                <a:cubicBezTo>
                  <a:pt x="16766" y="21600"/>
                  <a:pt x="21600" y="16764"/>
                  <a:pt x="21600" y="10799"/>
                </a:cubicBezTo>
                <a:cubicBezTo>
                  <a:pt x="21600" y="4834"/>
                  <a:pt x="16766" y="0"/>
                  <a:pt x="10801" y="0"/>
                </a:cubicBezTo>
                <a:close/>
                <a:moveTo>
                  <a:pt x="16337" y="5557"/>
                </a:moveTo>
                <a:cubicBezTo>
                  <a:pt x="16555" y="5556"/>
                  <a:pt x="16774" y="5639"/>
                  <a:pt x="16939" y="5803"/>
                </a:cubicBezTo>
                <a:lnTo>
                  <a:pt x="17480" y="6344"/>
                </a:lnTo>
                <a:cubicBezTo>
                  <a:pt x="17810" y="6674"/>
                  <a:pt x="17809" y="7209"/>
                  <a:pt x="17485" y="7539"/>
                </a:cubicBezTo>
                <a:lnTo>
                  <a:pt x="7826" y="17269"/>
                </a:lnTo>
                <a:cubicBezTo>
                  <a:pt x="7497" y="17604"/>
                  <a:pt x="6955" y="17604"/>
                  <a:pt x="6625" y="17269"/>
                </a:cubicBezTo>
                <a:lnTo>
                  <a:pt x="3230" y="13872"/>
                </a:lnTo>
                <a:cubicBezTo>
                  <a:pt x="2900" y="13542"/>
                  <a:pt x="2900" y="13007"/>
                  <a:pt x="3230" y="12677"/>
                </a:cubicBezTo>
                <a:lnTo>
                  <a:pt x="3770" y="12136"/>
                </a:lnTo>
                <a:cubicBezTo>
                  <a:pt x="4100" y="11806"/>
                  <a:pt x="4635" y="11806"/>
                  <a:pt x="4965" y="12136"/>
                </a:cubicBezTo>
                <a:lnTo>
                  <a:pt x="7166" y="14336"/>
                </a:lnTo>
                <a:cubicBezTo>
                  <a:pt x="7198" y="14369"/>
                  <a:pt x="7253" y="14369"/>
                  <a:pt x="7286" y="14336"/>
                </a:cubicBezTo>
                <a:lnTo>
                  <a:pt x="15737" y="5809"/>
                </a:lnTo>
                <a:cubicBezTo>
                  <a:pt x="15902" y="5641"/>
                  <a:pt x="16120" y="5557"/>
                  <a:pt x="16337" y="5557"/>
                </a:cubicBezTo>
                <a:close/>
              </a:path>
            </a:pathLst>
          </a:custGeom>
          <a:solidFill>
            <a:srgbClr val="5BC7B0"/>
          </a:solidFill>
          <a:ln w="12700">
            <a:miter lim="400000"/>
          </a:ln>
        </p:spPr>
        <p:txBody>
          <a:bodyPr lIns="50800" tIns="50800" rIns="50800" bIns="50800" anchor="ctr"/>
          <a:lstStyle/>
          <a:p>
            <a:pPr defTabSz="825500">
              <a:defRPr sz="3200">
                <a:solidFill>
                  <a:srgbClr val="5BC7B0"/>
                </a:solidFill>
                <a:latin typeface="Helvetica Neue Medium"/>
                <a:ea typeface="Helvetica Neue Medium"/>
                <a:cs typeface="Helvetica Neue Medium"/>
                <a:sym typeface="Helvetica Neue Medium"/>
              </a:defRPr>
            </a:pPr>
          </a:p>
        </p:txBody>
      </p:sp>
      <p:sp>
        <p:nvSpPr>
          <p:cNvPr id="185" name="BLAH BLAH"/>
          <p:cNvSpPr txBox="1"/>
          <p:nvPr/>
        </p:nvSpPr>
        <p:spPr>
          <a:xfrm>
            <a:off x="16070770" y="3692562"/>
            <a:ext cx="2940305" cy="69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113040"/>
                </a:solidFill>
                <a:latin typeface="Raleway Light"/>
                <a:ea typeface="Raleway Light"/>
                <a:cs typeface="Raleway Light"/>
                <a:sym typeface="Raleway Light"/>
              </a:defRPr>
            </a:lvl1pPr>
          </a:lstStyle>
          <a:p>
            <a:pPr/>
            <a:r>
              <a:t>BLAH BLAH</a:t>
            </a:r>
          </a:p>
        </p:txBody>
      </p:sp>
      <p:sp>
        <p:nvSpPr>
          <p:cNvPr id="186" name="BLAH BLAH"/>
          <p:cNvSpPr txBox="1"/>
          <p:nvPr/>
        </p:nvSpPr>
        <p:spPr>
          <a:xfrm>
            <a:off x="16070771" y="6508749"/>
            <a:ext cx="2940305" cy="69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113040"/>
                </a:solidFill>
                <a:latin typeface="Raleway Light"/>
                <a:ea typeface="Raleway Light"/>
                <a:cs typeface="Raleway Light"/>
                <a:sym typeface="Raleway Light"/>
              </a:defRPr>
            </a:lvl1pPr>
          </a:lstStyle>
          <a:p>
            <a:pPr/>
            <a:r>
              <a:t>BLAH BLAH</a:t>
            </a:r>
          </a:p>
        </p:txBody>
      </p:sp>
      <p:sp>
        <p:nvSpPr>
          <p:cNvPr id="187" name="BLAH BLAH"/>
          <p:cNvSpPr txBox="1"/>
          <p:nvPr/>
        </p:nvSpPr>
        <p:spPr>
          <a:xfrm>
            <a:off x="16070771" y="9324937"/>
            <a:ext cx="2940305" cy="69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113040"/>
                </a:solidFill>
                <a:latin typeface="Raleway Light"/>
                <a:ea typeface="Raleway Light"/>
                <a:cs typeface="Raleway Light"/>
                <a:sym typeface="Raleway Light"/>
              </a:defRPr>
            </a:lvl1pPr>
          </a:lstStyle>
          <a:p>
            <a:pPr/>
            <a:r>
              <a:t>BLAH BLAH</a:t>
            </a:r>
          </a:p>
        </p:txBody>
      </p:sp>
      <p:sp>
        <p:nvSpPr>
          <p:cNvPr id="188" name="BLAH BLAH"/>
          <p:cNvSpPr txBox="1"/>
          <p:nvPr/>
        </p:nvSpPr>
        <p:spPr>
          <a:xfrm>
            <a:off x="7342700" y="6508749"/>
            <a:ext cx="2940305" cy="69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113040"/>
                </a:solidFill>
                <a:latin typeface="Raleway Light"/>
                <a:ea typeface="Raleway Light"/>
                <a:cs typeface="Raleway Light"/>
                <a:sym typeface="Raleway Light"/>
              </a:defRPr>
            </a:lvl1pPr>
          </a:lstStyle>
          <a:p>
            <a:pPr/>
            <a:r>
              <a:t>BLAH BLAH</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5BC7B0"/>
        </a:solidFill>
      </p:bgPr>
    </p:bg>
    <p:spTree>
      <p:nvGrpSpPr>
        <p:cNvPr id="1" name=""/>
        <p:cNvGrpSpPr/>
        <p:nvPr/>
      </p:nvGrpSpPr>
      <p:grpSpPr>
        <a:xfrm>
          <a:off x="0" y="0"/>
          <a:ext cx="0" cy="0"/>
          <a:chOff x="0" y="0"/>
          <a:chExt cx="0" cy="0"/>
        </a:xfrm>
      </p:grpSpPr>
      <p:pic>
        <p:nvPicPr>
          <p:cNvPr id="190" name="Logosimbolo-Aguamarina-v2-Negativo.png" descr="Logosimbolo-Aguamarina-v2-Negativo.png"/>
          <p:cNvPicPr>
            <a:picLocks noChangeAspect="1"/>
          </p:cNvPicPr>
          <p:nvPr/>
        </p:nvPicPr>
        <p:blipFill>
          <a:blip r:embed="rId2">
            <a:extLst/>
          </a:blip>
          <a:stretch>
            <a:fillRect/>
          </a:stretch>
        </p:blipFill>
        <p:spPr>
          <a:xfrm>
            <a:off x="21837233" y="11999461"/>
            <a:ext cx="1653115" cy="1532251"/>
          </a:xfrm>
          <a:prstGeom prst="rect">
            <a:avLst/>
          </a:prstGeom>
          <a:ln w="12700">
            <a:miter lim="400000"/>
          </a:ln>
        </p:spPr>
      </p:pic>
      <p:sp>
        <p:nvSpPr>
          <p:cNvPr id="191" name="1.TÍTULO…"/>
          <p:cNvSpPr txBox="1"/>
          <p:nvPr/>
        </p:nvSpPr>
        <p:spPr>
          <a:xfrm>
            <a:off x="1666195" y="5613399"/>
            <a:ext cx="5962397" cy="248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1200" sz="8000">
                <a:solidFill>
                  <a:srgbClr val="3270BA"/>
                </a:solidFill>
                <a:latin typeface="Raleway SemiBold"/>
                <a:ea typeface="Raleway SemiBold"/>
                <a:cs typeface="Raleway SemiBold"/>
                <a:sym typeface="Raleway SemiBold"/>
              </a:defRPr>
            </a:pPr>
            <a:r>
              <a:rPr>
                <a:solidFill>
                  <a:srgbClr val="113040"/>
                </a:solidFill>
              </a:rPr>
              <a:t>1.</a:t>
            </a:r>
            <a:r>
              <a:rPr>
                <a:solidFill>
                  <a:srgbClr val="FFFFFF"/>
                </a:solidFill>
              </a:rPr>
              <a:t>TÍTULO</a:t>
            </a:r>
            <a:endParaRPr>
              <a:solidFill>
                <a:srgbClr val="FFFFFF"/>
              </a:solidFill>
            </a:endParaRPr>
          </a:p>
          <a:p>
            <a:pPr algn="l">
              <a:defRPr spc="1200" sz="8000">
                <a:solidFill>
                  <a:srgbClr val="FFFFFF"/>
                </a:solidFill>
                <a:latin typeface="Raleway SemiBold"/>
                <a:ea typeface="Raleway SemiBold"/>
                <a:cs typeface="Raleway SemiBold"/>
                <a:sym typeface="Raleway SemiBold"/>
              </a:defRPr>
            </a:pPr>
            <a:r>
              <a:t>SLIDE</a:t>
            </a:r>
          </a:p>
        </p:txBody>
      </p:sp>
      <p:sp>
        <p:nvSpPr>
          <p:cNvPr id="192" name="Line"/>
          <p:cNvSpPr/>
          <p:nvPr/>
        </p:nvSpPr>
        <p:spPr>
          <a:xfrm>
            <a:off x="1388360" y="869093"/>
            <a:ext cx="22987002" cy="1"/>
          </a:xfrm>
          <a:prstGeom prst="line">
            <a:avLst/>
          </a:prstGeom>
          <a:ln w="6350">
            <a:solidFill>
              <a:srgbClr val="FFFFFF"/>
            </a:solidFill>
            <a:miter lim="400000"/>
          </a:ln>
        </p:spPr>
        <p:txBody>
          <a:bodyPr lIns="50800" tIns="50800" rIns="50800" bIns="50800" anchor="ctr"/>
          <a:lstStyle/>
          <a:p>
            <a:pPr/>
          </a:p>
        </p:txBody>
      </p:sp>
      <p:sp>
        <p:nvSpPr>
          <p:cNvPr id="193" name="Line"/>
          <p:cNvSpPr/>
          <p:nvPr/>
        </p:nvSpPr>
        <p:spPr>
          <a:xfrm>
            <a:off x="-8640" y="12846906"/>
            <a:ext cx="21943131" cy="1"/>
          </a:xfrm>
          <a:prstGeom prst="line">
            <a:avLst/>
          </a:prstGeom>
          <a:ln w="6350">
            <a:solidFill>
              <a:srgbClr val="FFFFFF"/>
            </a:solidFill>
            <a:miter lim="400000"/>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EC652C"/>
        </a:solidFill>
      </p:bgPr>
    </p:bg>
    <p:spTree>
      <p:nvGrpSpPr>
        <p:cNvPr id="1" name=""/>
        <p:cNvGrpSpPr/>
        <p:nvPr/>
      </p:nvGrpSpPr>
      <p:grpSpPr>
        <a:xfrm>
          <a:off x="0" y="0"/>
          <a:ext cx="0" cy="0"/>
          <a:chOff x="0" y="0"/>
          <a:chExt cx="0" cy="0"/>
        </a:xfrm>
      </p:grpSpPr>
      <p:pic>
        <p:nvPicPr>
          <p:cNvPr id="195" name="Logosimbolo-Naranja-v2-Negativo.png" descr="Logosimbolo-Naranja-v2-Negativo.png"/>
          <p:cNvPicPr>
            <a:picLocks noChangeAspect="1"/>
          </p:cNvPicPr>
          <p:nvPr/>
        </p:nvPicPr>
        <p:blipFill>
          <a:blip r:embed="rId2">
            <a:extLst/>
          </a:blip>
          <a:stretch>
            <a:fillRect/>
          </a:stretch>
        </p:blipFill>
        <p:spPr>
          <a:xfrm>
            <a:off x="21835717" y="11990274"/>
            <a:ext cx="1656583" cy="1535465"/>
          </a:xfrm>
          <a:prstGeom prst="rect">
            <a:avLst/>
          </a:prstGeom>
          <a:ln w="12700">
            <a:miter lim="400000"/>
          </a:ln>
        </p:spPr>
      </p:pic>
      <p:sp>
        <p:nvSpPr>
          <p:cNvPr id="196" name="1.TÍTULO…"/>
          <p:cNvSpPr txBox="1"/>
          <p:nvPr/>
        </p:nvSpPr>
        <p:spPr>
          <a:xfrm>
            <a:off x="1666195" y="5613399"/>
            <a:ext cx="5962397" cy="2489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pc="1200" sz="8000">
                <a:solidFill>
                  <a:srgbClr val="3270BA"/>
                </a:solidFill>
                <a:latin typeface="Raleway SemiBold"/>
                <a:ea typeface="Raleway SemiBold"/>
                <a:cs typeface="Raleway SemiBold"/>
                <a:sym typeface="Raleway SemiBold"/>
              </a:defRPr>
            </a:pPr>
            <a:r>
              <a:rPr>
                <a:solidFill>
                  <a:srgbClr val="113040"/>
                </a:solidFill>
              </a:rPr>
              <a:t>1.</a:t>
            </a:r>
            <a:r>
              <a:rPr>
                <a:solidFill>
                  <a:srgbClr val="FFFFFF"/>
                </a:solidFill>
              </a:rPr>
              <a:t>TÍTULO</a:t>
            </a:r>
            <a:endParaRPr>
              <a:solidFill>
                <a:srgbClr val="FFFFFF"/>
              </a:solidFill>
            </a:endParaRPr>
          </a:p>
          <a:p>
            <a:pPr algn="l">
              <a:defRPr spc="1200" sz="8000">
                <a:solidFill>
                  <a:srgbClr val="FFFFFF"/>
                </a:solidFill>
                <a:latin typeface="Raleway SemiBold"/>
                <a:ea typeface="Raleway SemiBold"/>
                <a:cs typeface="Raleway SemiBold"/>
                <a:sym typeface="Raleway SemiBold"/>
              </a:defRPr>
            </a:pPr>
            <a:r>
              <a:t>SLIDE</a:t>
            </a:r>
          </a:p>
        </p:txBody>
      </p:sp>
      <p:sp>
        <p:nvSpPr>
          <p:cNvPr id="197" name="Line"/>
          <p:cNvSpPr/>
          <p:nvPr/>
        </p:nvSpPr>
        <p:spPr>
          <a:xfrm>
            <a:off x="1388360" y="869093"/>
            <a:ext cx="22987002" cy="1"/>
          </a:xfrm>
          <a:prstGeom prst="line">
            <a:avLst/>
          </a:prstGeom>
          <a:ln w="6350">
            <a:solidFill>
              <a:srgbClr val="FFFFFF"/>
            </a:solidFill>
            <a:miter lim="400000"/>
          </a:ln>
        </p:spPr>
        <p:txBody>
          <a:bodyPr lIns="50800" tIns="50800" rIns="50800" bIns="50800" anchor="ctr"/>
          <a:lstStyle/>
          <a:p>
            <a:pPr/>
          </a:p>
        </p:txBody>
      </p:sp>
      <p:sp>
        <p:nvSpPr>
          <p:cNvPr id="198" name="Line"/>
          <p:cNvSpPr/>
          <p:nvPr/>
        </p:nvSpPr>
        <p:spPr>
          <a:xfrm>
            <a:off x="-8640" y="12846906"/>
            <a:ext cx="21943131" cy="1"/>
          </a:xfrm>
          <a:prstGeom prst="line">
            <a:avLst/>
          </a:prstGeom>
          <a:ln w="6350">
            <a:solidFill>
              <a:srgbClr val="FFFFFF"/>
            </a:solidFill>
            <a:miter lim="400000"/>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0" name="Logo-slogan-Azul-cyan.png" descr="Logo-slogan-Azul-cyan.png"/>
          <p:cNvPicPr>
            <a:picLocks noChangeAspect="1"/>
          </p:cNvPicPr>
          <p:nvPr/>
        </p:nvPicPr>
        <p:blipFill>
          <a:blip r:embed="rId2">
            <a:extLst/>
          </a:blip>
          <a:stretch>
            <a:fillRect/>
          </a:stretch>
        </p:blipFill>
        <p:spPr>
          <a:xfrm>
            <a:off x="9004300" y="4254499"/>
            <a:ext cx="6375401" cy="52070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