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8" r:id="rId4"/>
    <p:sldId id="269" r:id="rId5"/>
    <p:sldId id="257" r:id="rId6"/>
    <p:sldId id="270" r:id="rId7"/>
    <p:sldId id="271" r:id="rId8"/>
    <p:sldId id="272" r:id="rId9"/>
    <p:sldId id="273" r:id="rId10"/>
    <p:sldId id="276" r:id="rId11"/>
    <p:sldId id="277" r:id="rId12"/>
    <p:sldId id="283" r:id="rId13"/>
    <p:sldId id="282" r:id="rId14"/>
    <p:sldId id="285" r:id="rId15"/>
    <p:sldId id="289" r:id="rId16"/>
    <p:sldId id="287" r:id="rId17"/>
    <p:sldId id="286" r:id="rId18"/>
    <p:sldId id="284" r:id="rId19"/>
    <p:sldId id="279" r:id="rId20"/>
    <p:sldId id="280" r:id="rId21"/>
    <p:sldId id="281" r:id="rId22"/>
    <p:sldId id="274" r:id="rId23"/>
    <p:sldId id="275" r:id="rId24"/>
    <p:sldId id="26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 smtClean="0"/>
              <a:t>Image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9125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 and Object Oriented 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Instructor: Sai Keung Wong</a:t>
            </a:r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7" y="0"/>
            <a:ext cx="10515600" cy="1325563"/>
          </a:xfrm>
        </p:spPr>
        <p:txBody>
          <a:bodyPr/>
          <a:lstStyle/>
          <a:p>
            <a:r>
              <a:rPr lang="en-US" dirty="0" smtClean="0"/>
              <a:t>Data structure : 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7" y="1441342"/>
            <a:ext cx="11422250" cy="5416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flg_explored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the blocked explored?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r, g, b;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color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radius;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radius of the filled disk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depth of this block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lower left corner pixel coordinates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width of the block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height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scale factor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where do we draw the filled disk? This is the center.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IMAGE_NODE *children[4];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0" y="-220810"/>
            <a:ext cx="10515600" cy="1325563"/>
          </a:xfrm>
        </p:spPr>
        <p:txBody>
          <a:bodyPr/>
          <a:lstStyle/>
          <a:p>
            <a:r>
              <a:rPr lang="en-US" dirty="0" smtClean="0"/>
              <a:t>IMAGE_NODE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514" y="10195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radius;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14" y="4482507"/>
            <a:ext cx="17744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tart_x</a:t>
            </a:r>
            <a:r>
              <a:rPr lang="en-US" sz="2400" dirty="0" smtClean="0"/>
              <a:t> = x;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tart_y</a:t>
            </a:r>
            <a:r>
              <a:rPr lang="en-US" sz="2400" dirty="0" smtClean="0"/>
              <a:t> = y</a:t>
            </a:r>
          </a:p>
          <a:p>
            <a:r>
              <a:rPr lang="en-US" sz="2400" dirty="0" err="1" smtClean="0"/>
              <a:t>draw_x</a:t>
            </a:r>
            <a:r>
              <a:rPr lang="en-US" sz="2400" dirty="0" smtClean="0"/>
              <a:t> = 2x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raw_y</a:t>
            </a:r>
            <a:r>
              <a:rPr lang="en-US" sz="2400" dirty="0" smtClean="0"/>
              <a:t> = 2y;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2; 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8968010" y="2958788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825625"/>
            <a:ext cx="114067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the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w/2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1325563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countNodes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04" t="417" r="22902" b="6875"/>
          <a:stretch/>
        </p:blipFill>
        <p:spPr>
          <a:xfrm>
            <a:off x="5686425" y="336550"/>
            <a:ext cx="6229351" cy="63579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4847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Count the number of nodes that are shown.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Also, implement</a:t>
            </a:r>
          </a:p>
          <a:p>
            <a:pPr marL="0" indent="0">
              <a:buNone/>
            </a:pPr>
            <a:r>
              <a:rPr lang="en-US" dirty="0" err="1"/>
              <a:t>getNumberOfNodes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</a:t>
            </a:r>
            <a:r>
              <a:rPr lang="en-US" smtClean="0"/>
              <a:t>Create a node of </a:t>
            </a:r>
            <a:r>
              <a:rPr lang="en-US" dirty="0" smtClean="0"/>
              <a:t>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IMAGE_NODE(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cur_depth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radius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Compute Position for Drawing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387138" cy="4351338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i =0; i &lt;4; ++i) 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computeNodeColor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computeDrawPosition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wImage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hImage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node-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 = 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]; // set children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a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Average Color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</a:t>
            </a:r>
            <a:r>
              <a:rPr lang="en-US" dirty="0" err="1" smtClean="0"/>
              <a:t>computeNodeColor</a:t>
            </a:r>
            <a:r>
              <a:rPr lang="en-US" dirty="0" smtClean="0"/>
              <a:t>(IMAGE_NODE </a:t>
            </a:r>
            <a:r>
              <a:rPr lang="en-US" dirty="0"/>
              <a:t>*node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IMAGE_SYSTEM::</a:t>
            </a:r>
            <a:r>
              <a:rPr lang="en-US" dirty="0" err="1" smtClean="0"/>
              <a:t>computeAverageColor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&amp;r,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&amp;g,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&amp;b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Hint: call </a:t>
            </a:r>
            <a:r>
              <a:rPr lang="pt-BR" dirty="0"/>
              <a:t>m_Image-&gt;getPixelColor(i, j, pr, pg, pb</a:t>
            </a:r>
            <a:r>
              <a:rPr lang="pt-BR" dirty="0" smtClean="0"/>
              <a:t>); to get color at pixel (i,j)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3763" cy="4351338"/>
          </a:xfrm>
        </p:spPr>
        <p:txBody>
          <a:bodyPr/>
          <a:lstStyle/>
          <a:p>
            <a:r>
              <a:rPr lang="en-US" dirty="0" smtClean="0"/>
              <a:t>Use the mouse to explore an image correctly</a:t>
            </a:r>
          </a:p>
          <a:p>
            <a:r>
              <a:rPr lang="en-US" dirty="0" smtClean="0"/>
              <a:t>Reset the image</a:t>
            </a:r>
          </a:p>
          <a:p>
            <a:r>
              <a:rPr lang="en-US" b="1" dirty="0" smtClean="0"/>
              <a:t>Count the number of nodes that are shown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04" t="417" r="22902" b="6875"/>
          <a:stretch/>
        </p:blipFill>
        <p:spPr>
          <a:xfrm>
            <a:off x="5800725" y="365125"/>
            <a:ext cx="6000751" cy="61246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957638" y="628650"/>
            <a:ext cx="6443662" cy="3386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0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Draw the disks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IMAGE_NODE *node) </a:t>
            </a:r>
            <a:r>
              <a:rPr lang="en-US" dirty="0" err="1"/>
              <a:t>const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 an IMAGE_NODE *node: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m_Image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getInfo</a:t>
            </a:r>
            <a:r>
              <a:rPr lang="en-US" dirty="0"/>
              <a:t>(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node-</a:t>
            </a:r>
            <a:r>
              <a:rPr lang="en-US" dirty="0"/>
              <a:t>&gt;</a:t>
            </a:r>
            <a:r>
              <a:rPr lang="en-US" dirty="0" err="1"/>
              <a:t>drawDisk_TriangleFan</a:t>
            </a:r>
            <a:r>
              <a:rPr lang="en-US" dirty="0"/>
              <a:t>( 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3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Reset the hierarchical to an initial state (unexplored state)</a:t>
            </a:r>
          </a:p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::reset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you know the basic idea to draw the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</p:txBody>
      </p:sp>
    </p:spTree>
    <p:extLst>
      <p:ext uri="{BB962C8B-B14F-4D97-AF65-F5344CB8AC3E}">
        <p14:creationId xmlns:p14="http://schemas.microsoft.com/office/powerpoint/2010/main" val="40678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  <a:p>
            <a:r>
              <a:rPr lang="en-US" dirty="0" smtClean="0"/>
              <a:t>Get the image information. You need to know the image pointer and image dimension.</a:t>
            </a:r>
          </a:p>
          <a:p>
            <a:r>
              <a:rPr lang="en-US" dirty="0" smtClean="0"/>
              <a:t>Handle the passive mouse event. You need to know the mouse coordinates.</a:t>
            </a:r>
          </a:p>
          <a:p>
            <a:r>
              <a:rPr lang="en-US" dirty="0" smtClean="0"/>
              <a:t>Then you can partition the image into blocks hierarchically. </a:t>
            </a:r>
          </a:p>
          <a:p>
            <a:r>
              <a:rPr lang="en-US" dirty="0" smtClean="0"/>
              <a:t>Each block corresponds to one filled disk.</a:t>
            </a:r>
          </a:p>
          <a:p>
            <a:r>
              <a:rPr lang="en-US" dirty="0" smtClean="0"/>
              <a:t>Finally, you can draw the hierarchical structure of the filled disks.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can move the mouse to explore an image in a hierarchical manner. When the mouse cursor hits an unexplored region, the region is split into four smaller regions. The splitting process is terminated when a region is small enough.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12" t="32179" r="53823" b="18655"/>
          <a:stretch/>
        </p:blipFill>
        <p:spPr>
          <a:xfrm>
            <a:off x="526597" y="3752962"/>
            <a:ext cx="2589099" cy="25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627" t="33333" r="54863" b="18333"/>
          <a:stretch/>
        </p:blipFill>
        <p:spPr>
          <a:xfrm>
            <a:off x="3357222" y="3796846"/>
            <a:ext cx="2472078" cy="254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471" t="32222" r="55177" b="18889"/>
          <a:stretch/>
        </p:blipFill>
        <p:spPr>
          <a:xfrm>
            <a:off x="6291260" y="3712822"/>
            <a:ext cx="2457451" cy="2574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8157" t="33334" r="54549" b="18055"/>
          <a:stretch/>
        </p:blipFill>
        <p:spPr>
          <a:xfrm>
            <a:off x="9210671" y="3752056"/>
            <a:ext cx="2545217" cy="25598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91348" y="6192044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42564" y="6160295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755343" y="6216650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6074044" cy="5512379"/>
          </a:xfrm>
        </p:spPr>
        <p:txBody>
          <a:bodyPr>
            <a:normAutofit/>
          </a:bodyPr>
          <a:lstStyle/>
          <a:p>
            <a:r>
              <a:rPr lang="en-US" dirty="0"/>
              <a:t>A square image 256x256 is </a:t>
            </a:r>
            <a:r>
              <a:rPr lang="en-US" dirty="0" smtClean="0"/>
              <a:t>loaded.</a:t>
            </a:r>
          </a:p>
          <a:p>
            <a:r>
              <a:rPr lang="en-US" dirty="0" smtClean="0"/>
              <a:t>Partition the image into a set of image blocks in a hierarchical manner.</a:t>
            </a:r>
          </a:p>
          <a:p>
            <a:r>
              <a:rPr lang="en-US" dirty="0" smtClean="0"/>
              <a:t>Each image block is a square. </a:t>
            </a:r>
          </a:p>
          <a:p>
            <a:r>
              <a:rPr lang="en-US" dirty="0" smtClean="0"/>
              <a:t>Each image block can be divided into four children of the same dimension.</a:t>
            </a:r>
          </a:p>
          <a:p>
            <a:r>
              <a:rPr lang="en-US" dirty="0" smtClean="0"/>
              <a:t>The smallest image block is 1x1.</a:t>
            </a:r>
            <a:endParaRPr lang="en-US" dirty="0"/>
          </a:p>
          <a:p>
            <a:r>
              <a:rPr lang="en-US" dirty="0" smtClean="0"/>
              <a:t>Draw each image block as a filled disk.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445" t="14815" r="37618" b="22539"/>
          <a:stretch/>
        </p:blipFill>
        <p:spPr>
          <a:xfrm>
            <a:off x="7302623" y="1182889"/>
            <a:ext cx="4383314" cy="4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9" y="162733"/>
            <a:ext cx="10515600" cy="1325563"/>
          </a:xfrm>
        </p:spPr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1190639"/>
            <a:ext cx="5649686" cy="566736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Passive mouse events: move the mouse without pressing any buttons.</a:t>
            </a:r>
          </a:p>
          <a:p>
            <a:r>
              <a:rPr lang="en-US" sz="3200" dirty="0" smtClean="0"/>
              <a:t>When the mouse cursor lies inside the disk of a block, ‘explore’ the image block.</a:t>
            </a:r>
          </a:p>
          <a:p>
            <a:r>
              <a:rPr lang="en-US" sz="3200" dirty="0" smtClean="0"/>
              <a:t>How to ‘explore’ a block?</a:t>
            </a:r>
          </a:p>
          <a:p>
            <a:pPr lvl="1"/>
            <a:r>
              <a:rPr lang="en-US" sz="2800" dirty="0" smtClean="0"/>
              <a:t>Partition the block into four sub-blocks of the same dimension.</a:t>
            </a:r>
          </a:p>
          <a:p>
            <a:r>
              <a:rPr lang="en-US" sz="3200" dirty="0" smtClean="0"/>
              <a:t>Press ‘r’ to reset. That’s that there is only one block of the original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5" t="10395" r="40904" b="18192"/>
          <a:stretch/>
        </p:blipFill>
        <p:spPr>
          <a:xfrm>
            <a:off x="5852455" y="1488296"/>
            <a:ext cx="3022170" cy="314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40" t="10622" r="40734" b="17966"/>
          <a:stretch/>
        </p:blipFill>
        <p:spPr>
          <a:xfrm>
            <a:off x="9132002" y="1488296"/>
            <a:ext cx="3027709" cy="3147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01097" y="4877872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82284" y="4865001"/>
            <a:ext cx="238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a block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8701097" y="2914673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10515600" cy="1325563"/>
          </a:xfrm>
        </p:spPr>
        <p:txBody>
          <a:bodyPr/>
          <a:lstStyle/>
          <a:p>
            <a:r>
              <a:rPr lang="en-US" dirty="0" smtClean="0"/>
              <a:t>How to draw the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555990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original dimension of the image is 256x256.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 scale it up by a factor of two. </a:t>
            </a:r>
          </a:p>
          <a:p>
            <a:r>
              <a:rPr lang="en-US" dirty="0" smtClean="0"/>
              <a:t>How to achieve this?</a:t>
            </a:r>
          </a:p>
          <a:p>
            <a:pPr lvl="1"/>
            <a:r>
              <a:rPr lang="en-US" dirty="0" smtClean="0"/>
              <a:t>Draw the filled disk by a scaling factor of two.</a:t>
            </a:r>
          </a:p>
          <a:p>
            <a:pPr lvl="1"/>
            <a:r>
              <a:rPr lang="en-US" dirty="0" smtClean="0"/>
              <a:t>For example, the radius of the filled disk is 256 instead of 128 for the root node.</a:t>
            </a:r>
          </a:p>
          <a:p>
            <a:pPr lvl="1"/>
            <a:r>
              <a:rPr lang="en-US" dirty="0" smtClean="0"/>
              <a:t>Thus, the center of the filled disk is (256,256) instead of (128,128).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modification)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256x256.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2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2" y="3752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draw a filled disk?</a:t>
            </a:r>
            <a:br>
              <a:rPr lang="en-US" dirty="0" smtClean="0"/>
            </a:br>
            <a:r>
              <a:rPr lang="en-US" dirty="0" smtClean="0"/>
              <a:t>But wait!</a:t>
            </a:r>
            <a:br>
              <a:rPr lang="en-US" dirty="0" smtClean="0"/>
            </a:br>
            <a:r>
              <a:rPr lang="en-US" dirty="0" smtClean="0"/>
              <a:t>What is the radius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08" y="2160425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), what is the radius of the filled disk?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radius =?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radius = (w/2)*2 =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because we scale it up by a  factor of two.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know the center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747443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Now, we can draw the filled disk if we know its color.</a:t>
            </a:r>
          </a:p>
          <a:p>
            <a:r>
              <a:rPr lang="en-US" smtClean="0"/>
              <a:t>Why do </a:t>
            </a:r>
            <a:r>
              <a:rPr lang="en-US" dirty="0" smtClean="0"/>
              <a:t>we have (2x, 2y)?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draw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06" y="1190370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r>
              <a:rPr lang="en-US" dirty="0"/>
              <a:t>r</a:t>
            </a:r>
            <a:r>
              <a:rPr lang="en-US" dirty="0" smtClean="0"/>
              <a:t>adius = w</a:t>
            </a:r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1332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Image System</vt:lpstr>
      <vt:lpstr>Marking scheme</vt:lpstr>
      <vt:lpstr>Main task</vt:lpstr>
      <vt:lpstr>Purpose</vt:lpstr>
      <vt:lpstr>How to play?</vt:lpstr>
      <vt:lpstr>How to draw the image?</vt:lpstr>
      <vt:lpstr>How do we draw a filled disk? But wait! What is the radius of the filled disk?</vt:lpstr>
      <vt:lpstr>How do we know the center of the filled disk?</vt:lpstr>
      <vt:lpstr>How do we draw the filled disk?</vt:lpstr>
      <vt:lpstr>Data structure : IMAGE_NODE</vt:lpstr>
      <vt:lpstr>IMAGE_NODE</vt:lpstr>
      <vt:lpstr>Implementation :Explore the image</vt:lpstr>
      <vt:lpstr>Implementation :Explore the image</vt:lpstr>
      <vt:lpstr>Implementation :Explore the image</vt:lpstr>
      <vt:lpstr>Implement countNodes</vt:lpstr>
      <vt:lpstr>Implementation : Create a node of IMAGE_NODE</vt:lpstr>
      <vt:lpstr>Implementation: Compute Position for Drawing a node</vt:lpstr>
      <vt:lpstr>Implementation :Explore the image</vt:lpstr>
      <vt:lpstr>Implementation: Average Color Computation</vt:lpstr>
      <vt:lpstr>Implementation: Draw the disks hierarchically</vt:lpstr>
      <vt:lpstr>Implementation: reset</vt:lpstr>
      <vt:lpstr>Now, you know the basic idea to draw the image.</vt:lpstr>
      <vt:lpstr>Major Steps</vt:lpstr>
      <vt:lpstr>There are some bugs in the demo program. Could you find them?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Wingo</cp:lastModifiedBy>
  <cp:revision>205</cp:revision>
  <dcterms:created xsi:type="dcterms:W3CDTF">2016-04-09T12:20:03Z</dcterms:created>
  <dcterms:modified xsi:type="dcterms:W3CDTF">2020-07-13T12:18:46Z</dcterms:modified>
</cp:coreProperties>
</file>