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8"/>
  </p:handoutMasterIdLst>
  <p:sldIdLst>
    <p:sldId id="256" r:id="rId3"/>
    <p:sldId id="261" r:id="rId4"/>
    <p:sldId id="266" r:id="rId5"/>
    <p:sldId id="267" r:id="rId6"/>
    <p:sldId id="303" r:id="rId7"/>
    <p:sldId id="276" r:id="rId8"/>
    <p:sldId id="273" r:id="rId9"/>
    <p:sldId id="268" r:id="rId10"/>
    <p:sldId id="305" r:id="rId11"/>
    <p:sldId id="306" r:id="rId13"/>
    <p:sldId id="307" r:id="rId14"/>
    <p:sldId id="272" r:id="rId15"/>
    <p:sldId id="308" r:id="rId16"/>
    <p:sldId id="283" r:id="rId17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A7AD"/>
    <a:srgbClr val="0AAFB9"/>
    <a:srgbClr val="C0C2CC"/>
    <a:srgbClr val="9CF8F7"/>
    <a:srgbClr val="5B9BD5"/>
    <a:srgbClr val="37F4FB"/>
    <a:srgbClr val="051A40"/>
    <a:srgbClr val="041C4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15"/>
        <p:guide pos="2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8775" y="0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pPr fontAlgn="auto"/>
            <a:fld id="{0F9B84EA-7D68-4D60-9CB1-D50884785D1C}" type="datetimeFigureOut">
              <a:rPr lang="zh-CN" altLang="en-US" sz="1290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138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8775" y="10879138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pPr fontAlgn="auto"/>
            <a:fld id="{8D4E0FC9-F1F8-4FAE-9988-3BA365CFD46F}" type="slidenum">
              <a:rPr lang="zh-CN" altLang="en-US" sz="1290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AAFB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2971800" y="2713038"/>
            <a:ext cx="5945188" cy="4170363"/>
          </a:xfrm>
          <a:prstGeom prst="triangle">
            <a:avLst/>
          </a:prstGeom>
          <a:solidFill>
            <a:srgbClr val="09A7AD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6" name="等腰三角形 15"/>
          <p:cNvSpPr/>
          <p:nvPr/>
        </p:nvSpPr>
        <p:spPr>
          <a:xfrm rot="10800000">
            <a:off x="3279775" y="1833563"/>
            <a:ext cx="5632450" cy="4059238"/>
          </a:xfrm>
          <a:prstGeom prst="triangle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" name="等腰三角形 1"/>
          <p:cNvSpPr/>
          <p:nvPr/>
        </p:nvSpPr>
        <p:spPr>
          <a:xfrm>
            <a:off x="3317875" y="814388"/>
            <a:ext cx="5632450" cy="4059238"/>
          </a:xfrm>
          <a:prstGeom prst="triangl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3549650" y="2757488"/>
            <a:ext cx="5184775" cy="1223963"/>
          </a:xfrm>
          <a:prstGeom prst="rect">
            <a:avLst/>
          </a:prstGeom>
          <a:solidFill>
            <a:srgbClr val="0A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4101" name="文本框 2"/>
          <p:cNvSpPr txBox="1"/>
          <p:nvPr/>
        </p:nvSpPr>
        <p:spPr>
          <a:xfrm>
            <a:off x="1764665" y="2779078"/>
            <a:ext cx="911733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Vue2.0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乐纯酸奶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webapp1.0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项目分享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973388" y="3424238"/>
            <a:ext cx="632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文本框 8"/>
          <p:cNvSpPr txBox="1"/>
          <p:nvPr/>
        </p:nvSpPr>
        <p:spPr>
          <a:xfrm>
            <a:off x="4337209" y="3516313"/>
            <a:ext cx="35191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汇报人：程梦雅  指导老师：刘宇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18900000" flipV="1">
            <a:off x="9081294" y="4212431"/>
            <a:ext cx="419100" cy="30003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4" name="等腰三角形 23"/>
          <p:cNvSpPr/>
          <p:nvPr/>
        </p:nvSpPr>
        <p:spPr>
          <a:xfrm rot="3420000" flipV="1">
            <a:off x="9186069" y="4760119"/>
            <a:ext cx="1046163" cy="923925"/>
          </a:xfrm>
          <a:prstGeom prst="triangle">
            <a:avLst/>
          </a:prstGeom>
          <a:solidFill>
            <a:srgbClr val="9C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grpSp>
        <p:nvGrpSpPr>
          <p:cNvPr id="4106" name="组合 3"/>
          <p:cNvGrpSpPr/>
          <p:nvPr/>
        </p:nvGrpSpPr>
        <p:grpSpPr>
          <a:xfrm>
            <a:off x="1758950" y="1027113"/>
            <a:ext cx="1677988" cy="1554162"/>
            <a:chOff x="2771" y="1618"/>
            <a:chExt cx="2642" cy="2448"/>
          </a:xfrm>
        </p:grpSpPr>
        <p:sp>
          <p:nvSpPr>
            <p:cNvPr id="17" name="等腰三角形 16"/>
            <p:cNvSpPr/>
            <p:nvPr/>
          </p:nvSpPr>
          <p:spPr>
            <a:xfrm rot="2640000" flipV="1">
              <a:off x="4755" y="2059"/>
              <a:ext cx="658" cy="47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2" name="等腰三角形 21"/>
            <p:cNvSpPr/>
            <p:nvPr/>
          </p:nvSpPr>
          <p:spPr>
            <a:xfrm rot="8760000" flipV="1">
              <a:off x="2771" y="1618"/>
              <a:ext cx="1647" cy="1454"/>
            </a:xfrm>
            <a:prstGeom prst="triangle">
              <a:avLst/>
            </a:prstGeom>
            <a:solidFill>
              <a:srgbClr val="9CF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5" name="等腰三角形 24"/>
            <p:cNvSpPr/>
            <p:nvPr/>
          </p:nvSpPr>
          <p:spPr>
            <a:xfrm rot="5400000" flipV="1">
              <a:off x="4117" y="3500"/>
              <a:ext cx="658" cy="47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6" name="等腰三角形 25"/>
          <p:cNvSpPr/>
          <p:nvPr/>
        </p:nvSpPr>
        <p:spPr>
          <a:xfrm rot="7680000" flipV="1">
            <a:off x="8590756" y="5069681"/>
            <a:ext cx="417513" cy="30162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4" name="等腰三角形 3"/>
          <p:cNvSpPr/>
          <p:nvPr/>
        </p:nvSpPr>
        <p:spPr>
          <a:xfrm rot="3420000">
            <a:off x="9452769" y="-2053431"/>
            <a:ext cx="5943600" cy="4284663"/>
          </a:xfrm>
          <a:prstGeom prst="triangle">
            <a:avLst/>
          </a:prstGeom>
          <a:solidFill>
            <a:srgbClr val="09A7AD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-4065587" y="-5359400"/>
            <a:ext cx="4068763" cy="13041313"/>
          </a:xfrm>
          <a:prstGeom prst="rect">
            <a:avLst/>
          </a:prstGeom>
          <a:solidFill>
            <a:srgbClr val="C0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12198350" y="-260350"/>
            <a:ext cx="4070350" cy="6870700"/>
          </a:xfrm>
          <a:prstGeom prst="rect">
            <a:avLst/>
          </a:prstGeom>
          <a:solidFill>
            <a:srgbClr val="C0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-90487" y="-4602162"/>
            <a:ext cx="14927263" cy="4564063"/>
          </a:xfrm>
          <a:prstGeom prst="rect">
            <a:avLst/>
          </a:prstGeom>
          <a:solidFill>
            <a:srgbClr val="C0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文本框 6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4461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8)F9U)XOLCA_H~F~BA_]3D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1221740"/>
            <a:ext cx="2883535" cy="50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05" y="1221105"/>
            <a:ext cx="2775585" cy="50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60" y="1221740"/>
            <a:ext cx="2841625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文本框 6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4461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(L~A2E(TX$B5M~Z4@$2}I$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1221105"/>
            <a:ext cx="2685415" cy="4761865"/>
          </a:xfrm>
          <a:prstGeom prst="rect">
            <a:avLst/>
          </a:prstGeom>
        </p:spPr>
      </p:pic>
      <p:pic>
        <p:nvPicPr>
          <p:cNvPr id="3" name="图片 2" descr="S9K(C(NG~(_3`LXYXCUK`R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1211580"/>
            <a:ext cx="2694940" cy="4752340"/>
          </a:xfrm>
          <a:prstGeom prst="rect">
            <a:avLst/>
          </a:prstGeom>
        </p:spPr>
      </p:pic>
      <p:pic>
        <p:nvPicPr>
          <p:cNvPr id="7" name="图片 6" descr="G@]O`AKH)E98_)E]((KFW5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15" y="1211580"/>
            <a:ext cx="2685415" cy="4771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1841500" y="4387850"/>
            <a:ext cx="8191500" cy="20097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r>
              <a:rPr lang="en-US" altLang="zh-CN" sz="1400" strike="noStrike" noProof="1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rPr>
              <a:t>本项目采用</a:t>
            </a:r>
            <a:r>
              <a:rPr lang="en-US" altLang="zh-CN" sz="1400" strike="noStrike" noProof="1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rPr>
              <a:t>进行构建，</a:t>
            </a:r>
            <a:r>
              <a:rPr lang="en-US" altLang="zh-CN" sz="1400" strike="noStrike" noProof="1">
                <a:latin typeface="微软雅黑" panose="020B0503020204020204" charset="-122"/>
                <a:ea typeface="微软雅黑" panose="020B0503020204020204" charset="-122"/>
              </a:rPr>
              <a:t>vue-router</a:t>
            </a:r>
            <a:r>
              <a: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rPr>
              <a:t>负责路由跳转，利用路由守卫来判断用户是否登录进行路由拦截，数据采用</a:t>
            </a:r>
            <a:r>
              <a:rPr lang="en-US" altLang="zh-CN" sz="1400" strike="noStrike" noProof="1">
                <a:latin typeface="微软雅黑" panose="020B0503020204020204" charset="-122"/>
                <a:ea typeface="微软雅黑" panose="020B0503020204020204" charset="-122"/>
              </a:rPr>
              <a:t>vuex</a:t>
            </a:r>
            <a:r>
              <a: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rPr>
              <a:t>进行统一的管理，通过</a:t>
            </a:r>
            <a:r>
              <a:rPr lang="en-US" altLang="zh-CN" sz="1400" strike="noStrike" noProof="1">
                <a:latin typeface="微软雅黑" panose="020B0503020204020204" charset="-122"/>
                <a:ea typeface="微软雅黑" panose="020B0503020204020204" charset="-122"/>
              </a:rPr>
              <a:t>fetch</a:t>
            </a:r>
            <a:r>
              <a: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rPr>
              <a:t>请求向后台请求发送数据，为了兼容不同版本型号部分</a:t>
            </a:r>
            <a:r>
              <a:rPr lang="en-US" altLang="zh-CN" sz="1400" strike="noStrike" noProof="1"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rPr>
              <a:t>组件使用了</a:t>
            </a:r>
            <a:r>
              <a:rPr lang="en-US" altLang="zh-CN" sz="1400" strike="noStrike" noProof="1">
                <a:latin typeface="微软雅黑" panose="020B0503020204020204" charset="-122"/>
                <a:ea typeface="微软雅黑" panose="020B0503020204020204" charset="-122"/>
              </a:rPr>
              <a:t>VUX</a:t>
            </a:r>
            <a:r>
              <a: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rPr>
              <a:t>框架，用户的数据存储采用了本地存储和数据库同步存储进行双重保证，切身的从用户的利益触发，为用户考虑。</a:t>
            </a: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/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33" name="组合 532"/>
          <p:cNvGrpSpPr/>
          <p:nvPr/>
        </p:nvGrpSpPr>
        <p:grpSpPr>
          <a:xfrm>
            <a:off x="2386858" y="1712133"/>
            <a:ext cx="401378" cy="385323"/>
            <a:chOff x="822916" y="2567838"/>
            <a:chExt cx="401378" cy="385323"/>
          </a:xfrm>
          <a:solidFill>
            <a:schemeClr val="bg1"/>
          </a:solidFill>
        </p:grpSpPr>
        <p:sp>
          <p:nvSpPr>
            <p:cNvPr id="534" name="Freeform 760"/>
            <p:cNvSpPr/>
            <p:nvPr/>
          </p:nvSpPr>
          <p:spPr bwMode="auto">
            <a:xfrm>
              <a:off x="822916" y="2736417"/>
              <a:ext cx="377295" cy="216744"/>
            </a:xfrm>
            <a:custGeom>
              <a:avLst/>
              <a:gdLst>
                <a:gd name="T0" fmla="*/ 5 w 20"/>
                <a:gd name="T1" fmla="*/ 1 h 11"/>
                <a:gd name="T2" fmla="*/ 2 w 20"/>
                <a:gd name="T3" fmla="*/ 6 h 11"/>
                <a:gd name="T4" fmla="*/ 20 w 20"/>
                <a:gd name="T5" fmla="*/ 0 h 11"/>
                <a:gd name="T6" fmla="*/ 6 w 20"/>
                <a:gd name="T7" fmla="*/ 6 h 11"/>
                <a:gd name="T8" fmla="*/ 5 w 20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5" y="1"/>
                  </a:moveTo>
                  <a:cubicBezTo>
                    <a:pt x="0" y="4"/>
                    <a:pt x="2" y="6"/>
                    <a:pt x="2" y="6"/>
                  </a:cubicBezTo>
                  <a:cubicBezTo>
                    <a:pt x="9" y="11"/>
                    <a:pt x="20" y="0"/>
                    <a:pt x="20" y="0"/>
                  </a:cubicBezTo>
                  <a:cubicBezTo>
                    <a:pt x="13" y="6"/>
                    <a:pt x="6" y="6"/>
                    <a:pt x="6" y="6"/>
                  </a:cubicBezTo>
                  <a:cubicBezTo>
                    <a:pt x="2" y="5"/>
                    <a:pt x="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fontAlgn="auto"/>
              <a:endParaRPr lang="zh-CN" altLang="en-US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535" name="Freeform 761"/>
            <p:cNvSpPr/>
            <p:nvPr/>
          </p:nvSpPr>
          <p:spPr bwMode="auto">
            <a:xfrm>
              <a:off x="879109" y="2567838"/>
              <a:ext cx="345185" cy="152523"/>
            </a:xfrm>
            <a:custGeom>
              <a:avLst/>
              <a:gdLst>
                <a:gd name="T0" fmla="*/ 22 w 43"/>
                <a:gd name="T1" fmla="*/ 0 h 19"/>
                <a:gd name="T2" fmla="*/ 0 w 43"/>
                <a:gd name="T3" fmla="*/ 14 h 19"/>
                <a:gd name="T4" fmla="*/ 0 w 43"/>
                <a:gd name="T5" fmla="*/ 19 h 19"/>
                <a:gd name="T6" fmla="*/ 22 w 43"/>
                <a:gd name="T7" fmla="*/ 4 h 19"/>
                <a:gd name="T8" fmla="*/ 43 w 43"/>
                <a:gd name="T9" fmla="*/ 19 h 19"/>
                <a:gd name="T10" fmla="*/ 43 w 43"/>
                <a:gd name="T11" fmla="*/ 14 h 19"/>
                <a:gd name="T12" fmla="*/ 22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22" y="0"/>
                  </a:moveTo>
                  <a:lnTo>
                    <a:pt x="0" y="14"/>
                  </a:lnTo>
                  <a:lnTo>
                    <a:pt x="0" y="19"/>
                  </a:lnTo>
                  <a:lnTo>
                    <a:pt x="22" y="4"/>
                  </a:lnTo>
                  <a:lnTo>
                    <a:pt x="43" y="19"/>
                  </a:lnTo>
                  <a:lnTo>
                    <a:pt x="43" y="14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fontAlgn="auto"/>
              <a:endParaRPr lang="zh-CN" altLang="en-US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536" name="Freeform 762"/>
            <p:cNvSpPr/>
            <p:nvPr/>
          </p:nvSpPr>
          <p:spPr bwMode="auto">
            <a:xfrm>
              <a:off x="1144018" y="2599949"/>
              <a:ext cx="40138" cy="40138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5 w 5"/>
                <a:gd name="T7" fmla="*/ 5 h 5"/>
                <a:gd name="T8" fmla="*/ 5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fontAlgn="auto"/>
              <a:endParaRPr lang="zh-CN" altLang="en-US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537" name="Freeform 763"/>
            <p:cNvSpPr>
              <a:spLocks noEditPoints="1"/>
            </p:cNvSpPr>
            <p:nvPr/>
          </p:nvSpPr>
          <p:spPr bwMode="auto">
            <a:xfrm>
              <a:off x="935302" y="2599949"/>
              <a:ext cx="248854" cy="232799"/>
            </a:xfrm>
            <a:custGeom>
              <a:avLst/>
              <a:gdLst>
                <a:gd name="T0" fmla="*/ 13 w 13"/>
                <a:gd name="T1" fmla="*/ 7 h 12"/>
                <a:gd name="T2" fmla="*/ 13 w 13"/>
                <a:gd name="T3" fmla="*/ 5 h 12"/>
                <a:gd name="T4" fmla="*/ 6 w 13"/>
                <a:gd name="T5" fmla="*/ 0 h 12"/>
                <a:gd name="T6" fmla="*/ 0 w 13"/>
                <a:gd name="T7" fmla="*/ 5 h 12"/>
                <a:gd name="T8" fmla="*/ 0 w 13"/>
                <a:gd name="T9" fmla="*/ 11 h 12"/>
                <a:gd name="T10" fmla="*/ 0 w 13"/>
                <a:gd name="T11" fmla="*/ 12 h 12"/>
                <a:gd name="T12" fmla="*/ 1 w 13"/>
                <a:gd name="T13" fmla="*/ 12 h 12"/>
                <a:gd name="T14" fmla="*/ 13 w 13"/>
                <a:gd name="T15" fmla="*/ 7 h 12"/>
                <a:gd name="T16" fmla="*/ 6 w 13"/>
                <a:gd name="T17" fmla="*/ 4 h 12"/>
                <a:gd name="T18" fmla="*/ 7 w 13"/>
                <a:gd name="T19" fmla="*/ 4 h 12"/>
                <a:gd name="T20" fmla="*/ 7 w 13"/>
                <a:gd name="T21" fmla="*/ 5 h 12"/>
                <a:gd name="T22" fmla="*/ 6 w 13"/>
                <a:gd name="T23" fmla="*/ 5 h 12"/>
                <a:gd name="T24" fmla="*/ 6 w 13"/>
                <a:gd name="T25" fmla="*/ 4 h 12"/>
                <a:gd name="T26" fmla="*/ 6 w 13"/>
                <a:gd name="T27" fmla="*/ 5 h 12"/>
                <a:gd name="T28" fmla="*/ 7 w 13"/>
                <a:gd name="T29" fmla="*/ 5 h 12"/>
                <a:gd name="T30" fmla="*/ 7 w 13"/>
                <a:gd name="T31" fmla="*/ 7 h 12"/>
                <a:gd name="T32" fmla="*/ 6 w 13"/>
                <a:gd name="T33" fmla="*/ 7 h 12"/>
                <a:gd name="T34" fmla="*/ 6 w 13"/>
                <a:gd name="T35" fmla="*/ 5 h 12"/>
                <a:gd name="T36" fmla="*/ 5 w 13"/>
                <a:gd name="T37" fmla="*/ 4 h 12"/>
                <a:gd name="T38" fmla="*/ 6 w 13"/>
                <a:gd name="T39" fmla="*/ 4 h 12"/>
                <a:gd name="T40" fmla="*/ 6 w 13"/>
                <a:gd name="T41" fmla="*/ 5 h 12"/>
                <a:gd name="T42" fmla="*/ 5 w 13"/>
                <a:gd name="T43" fmla="*/ 5 h 12"/>
                <a:gd name="T44" fmla="*/ 5 w 13"/>
                <a:gd name="T45" fmla="*/ 4 h 12"/>
                <a:gd name="T46" fmla="*/ 5 w 13"/>
                <a:gd name="T47" fmla="*/ 5 h 12"/>
                <a:gd name="T48" fmla="*/ 6 w 13"/>
                <a:gd name="T49" fmla="*/ 5 h 12"/>
                <a:gd name="T50" fmla="*/ 6 w 13"/>
                <a:gd name="T51" fmla="*/ 7 h 12"/>
                <a:gd name="T52" fmla="*/ 5 w 13"/>
                <a:gd name="T53" fmla="*/ 7 h 12"/>
                <a:gd name="T54" fmla="*/ 5 w 13"/>
                <a:gd name="T5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" h="12">
                  <a:moveTo>
                    <a:pt x="13" y="7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1" y="12"/>
                    <a:pt x="6" y="12"/>
                    <a:pt x="13" y="7"/>
                  </a:cubicBezTo>
                  <a:close/>
                  <a:moveTo>
                    <a:pt x="6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6" y="4"/>
                  </a:lnTo>
                  <a:close/>
                  <a:moveTo>
                    <a:pt x="6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5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"/>
                  </a:lnTo>
                  <a:close/>
                  <a:moveTo>
                    <a:pt x="5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fontAlgn="auto"/>
              <a:endParaRPr lang="zh-CN" altLang="en-US" strike="noStrike" noProof="1">
                <a:solidFill>
                  <a:prstClr val="black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841500" y="2189163"/>
            <a:ext cx="1565275" cy="2109788"/>
          </a:xfrm>
          <a:prstGeom prst="round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60000"/>
              </a:lnSpc>
            </a:pPr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首页底部的导航条采用了组件复用的原则，商品详情页的跳转通过</a:t>
            </a:r>
            <a:r>
              <a:rPr lang="en-US" altLang="zh-CN" sz="1200" strike="noStrike" noProof="1">
                <a:latin typeface="微软雅黑" panose="020B0503020204020204" charset="-122"/>
                <a:ea typeface="微软雅黑" panose="020B0503020204020204" charset="-122"/>
              </a:rPr>
              <a:t>vue-router</a:t>
            </a:r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来实现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006850" y="2189163"/>
            <a:ext cx="1563688" cy="2109788"/>
          </a:xfrm>
          <a:prstGeom prst="round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60000"/>
              </a:lnSpc>
            </a:pP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60000"/>
              </a:lnSpc>
            </a:pP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60000"/>
              </a:lnSpc>
            </a:pPr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购物车里面的数据变化采用了</a:t>
            </a:r>
            <a:r>
              <a:rPr lang="en-US" altLang="zh-CN" sz="1200" strike="noStrike" noProof="1">
                <a:latin typeface="微软雅黑" panose="020B0503020204020204" charset="-122"/>
                <a:ea typeface="微软雅黑" panose="020B0503020204020204" charset="-122"/>
              </a:rPr>
              <a:t>vuex</a:t>
            </a:r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来进行监听，通过本地存储进行存储，保证用户刷新页面之后数据仍然存在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60000"/>
              </a:lnSpc>
            </a:pP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/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9" name="Freeform 223"/>
          <p:cNvSpPr>
            <a:spLocks noEditPoints="1"/>
          </p:cNvSpPr>
          <p:nvPr/>
        </p:nvSpPr>
        <p:spPr>
          <a:xfrm>
            <a:off x="4551363" y="1744663"/>
            <a:ext cx="473075" cy="312737"/>
          </a:xfrm>
          <a:custGeom>
            <a:avLst/>
            <a:gdLst/>
            <a:ahLst/>
            <a:cxnLst>
              <a:cxn ang="0">
                <a:pos x="103486" y="214666"/>
              </a:cxn>
              <a:cxn ang="0">
                <a:pos x="53993" y="263860"/>
              </a:cxn>
              <a:cxn ang="0">
                <a:pos x="103486" y="313055"/>
              </a:cxn>
              <a:cxn ang="0">
                <a:pos x="152980" y="263860"/>
              </a:cxn>
              <a:cxn ang="0">
                <a:pos x="103486" y="214666"/>
              </a:cxn>
              <a:cxn ang="0">
                <a:pos x="368953" y="214666"/>
              </a:cxn>
              <a:cxn ang="0">
                <a:pos x="319459" y="263860"/>
              </a:cxn>
              <a:cxn ang="0">
                <a:pos x="368953" y="313055"/>
              </a:cxn>
              <a:cxn ang="0">
                <a:pos x="418446" y="263860"/>
              </a:cxn>
              <a:cxn ang="0">
                <a:pos x="368953" y="214666"/>
              </a:cxn>
              <a:cxn ang="0">
                <a:pos x="454442" y="138638"/>
              </a:cxn>
              <a:cxn ang="0">
                <a:pos x="359954" y="138638"/>
              </a:cxn>
              <a:cxn ang="0">
                <a:pos x="337457" y="80499"/>
              </a:cxn>
              <a:cxn ang="0">
                <a:pos x="296962" y="22361"/>
              </a:cxn>
              <a:cxn ang="0">
                <a:pos x="193475" y="0"/>
              </a:cxn>
              <a:cxn ang="0">
                <a:pos x="121484" y="8944"/>
              </a:cxn>
              <a:cxn ang="0">
                <a:pos x="67491" y="138638"/>
              </a:cxn>
              <a:cxn ang="0">
                <a:pos x="17997" y="138638"/>
              </a:cxn>
              <a:cxn ang="0">
                <a:pos x="0" y="156527"/>
              </a:cxn>
              <a:cxn ang="0">
                <a:pos x="0" y="237027"/>
              </a:cxn>
              <a:cxn ang="0">
                <a:pos x="17997" y="254916"/>
              </a:cxn>
              <a:cxn ang="0">
                <a:pos x="44994" y="254916"/>
              </a:cxn>
              <a:cxn ang="0">
                <a:pos x="44994" y="254916"/>
              </a:cxn>
              <a:cxn ang="0">
                <a:pos x="103486" y="196777"/>
              </a:cxn>
              <a:cxn ang="0">
                <a:pos x="161979" y="254916"/>
              </a:cxn>
              <a:cxn ang="0">
                <a:pos x="161979" y="254916"/>
              </a:cxn>
              <a:cxn ang="0">
                <a:pos x="310460" y="254916"/>
              </a:cxn>
              <a:cxn ang="0">
                <a:pos x="310460" y="254916"/>
              </a:cxn>
              <a:cxn ang="0">
                <a:pos x="368953" y="196777"/>
              </a:cxn>
              <a:cxn ang="0">
                <a:pos x="427445" y="254916"/>
              </a:cxn>
              <a:cxn ang="0">
                <a:pos x="427445" y="254916"/>
              </a:cxn>
              <a:cxn ang="0">
                <a:pos x="454442" y="254916"/>
              </a:cxn>
              <a:cxn ang="0">
                <a:pos x="472440" y="237027"/>
              </a:cxn>
              <a:cxn ang="0">
                <a:pos x="472440" y="156527"/>
              </a:cxn>
              <a:cxn ang="0">
                <a:pos x="454442" y="138638"/>
              </a:cxn>
              <a:cxn ang="0">
                <a:pos x="188976" y="147583"/>
              </a:cxn>
              <a:cxn ang="0">
                <a:pos x="89988" y="147583"/>
              </a:cxn>
              <a:cxn ang="0">
                <a:pos x="94488" y="71555"/>
              </a:cxn>
              <a:cxn ang="0">
                <a:pos x="98987" y="49194"/>
              </a:cxn>
              <a:cxn ang="0">
                <a:pos x="134982" y="22361"/>
              </a:cxn>
              <a:cxn ang="0">
                <a:pos x="188976" y="22361"/>
              </a:cxn>
              <a:cxn ang="0">
                <a:pos x="188976" y="147583"/>
              </a:cxn>
              <a:cxn ang="0">
                <a:pos x="206973" y="147583"/>
              </a:cxn>
              <a:cxn ang="0">
                <a:pos x="206973" y="22361"/>
              </a:cxn>
              <a:cxn ang="0">
                <a:pos x="260966" y="22361"/>
              </a:cxn>
              <a:cxn ang="0">
                <a:pos x="337457" y="111805"/>
              </a:cxn>
              <a:cxn ang="0">
                <a:pos x="346456" y="147583"/>
              </a:cxn>
              <a:cxn ang="0">
                <a:pos x="206973" y="147583"/>
              </a:cxn>
            </a:cxnLst>
            <a:pathLst>
              <a:path w="105" h="70">
                <a:moveTo>
                  <a:pt x="23" y="48"/>
                </a:moveTo>
                <a:cubicBezTo>
                  <a:pt x="17" y="48"/>
                  <a:pt x="12" y="53"/>
                  <a:pt x="12" y="59"/>
                </a:cubicBezTo>
                <a:cubicBezTo>
                  <a:pt x="12" y="65"/>
                  <a:pt x="17" y="70"/>
                  <a:pt x="23" y="70"/>
                </a:cubicBezTo>
                <a:cubicBezTo>
                  <a:pt x="29" y="70"/>
                  <a:pt x="34" y="65"/>
                  <a:pt x="34" y="59"/>
                </a:cubicBezTo>
                <a:cubicBezTo>
                  <a:pt x="34" y="53"/>
                  <a:pt x="29" y="48"/>
                  <a:pt x="23" y="48"/>
                </a:cubicBezTo>
                <a:close/>
                <a:moveTo>
                  <a:pt x="82" y="48"/>
                </a:moveTo>
                <a:cubicBezTo>
                  <a:pt x="76" y="48"/>
                  <a:pt x="71" y="53"/>
                  <a:pt x="71" y="59"/>
                </a:cubicBezTo>
                <a:cubicBezTo>
                  <a:pt x="71" y="65"/>
                  <a:pt x="76" y="70"/>
                  <a:pt x="82" y="70"/>
                </a:cubicBezTo>
                <a:cubicBezTo>
                  <a:pt x="88" y="70"/>
                  <a:pt x="93" y="65"/>
                  <a:pt x="93" y="59"/>
                </a:cubicBezTo>
                <a:cubicBezTo>
                  <a:pt x="93" y="53"/>
                  <a:pt x="88" y="48"/>
                  <a:pt x="82" y="48"/>
                </a:cubicBezTo>
                <a:close/>
                <a:moveTo>
                  <a:pt x="101" y="31"/>
                </a:moveTo>
                <a:cubicBezTo>
                  <a:pt x="80" y="31"/>
                  <a:pt x="80" y="31"/>
                  <a:pt x="80" y="31"/>
                </a:cubicBezTo>
                <a:cubicBezTo>
                  <a:pt x="80" y="26"/>
                  <a:pt x="77" y="21"/>
                  <a:pt x="75" y="18"/>
                </a:cubicBezTo>
                <a:cubicBezTo>
                  <a:pt x="73" y="13"/>
                  <a:pt x="70" y="8"/>
                  <a:pt x="66" y="5"/>
                </a:cubicBezTo>
                <a:cubicBezTo>
                  <a:pt x="60" y="0"/>
                  <a:pt x="51" y="0"/>
                  <a:pt x="43" y="0"/>
                </a:cubicBezTo>
                <a:cubicBezTo>
                  <a:pt x="38" y="0"/>
                  <a:pt x="32" y="0"/>
                  <a:pt x="27" y="2"/>
                </a:cubicBezTo>
                <a:cubicBezTo>
                  <a:pt x="17" y="7"/>
                  <a:pt x="15" y="21"/>
                  <a:pt x="15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31"/>
                  <a:pt x="0" y="33"/>
                  <a:pt x="0" y="3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5"/>
                  <a:pt x="2" y="57"/>
                  <a:pt x="4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0"/>
                  <a:pt x="16" y="44"/>
                  <a:pt x="23" y="44"/>
                </a:cubicBezTo>
                <a:cubicBezTo>
                  <a:pt x="30" y="44"/>
                  <a:pt x="36" y="50"/>
                  <a:pt x="36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69" y="50"/>
                  <a:pt x="75" y="44"/>
                  <a:pt x="82" y="44"/>
                </a:cubicBezTo>
                <a:cubicBezTo>
                  <a:pt x="89" y="44"/>
                  <a:pt x="95" y="50"/>
                  <a:pt x="95" y="57"/>
                </a:cubicBezTo>
                <a:cubicBezTo>
                  <a:pt x="95" y="57"/>
                  <a:pt x="95" y="57"/>
                  <a:pt x="95" y="57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3" y="57"/>
                  <a:pt x="105" y="55"/>
                  <a:pt x="105" y="53"/>
                </a:cubicBezTo>
                <a:cubicBezTo>
                  <a:pt x="105" y="35"/>
                  <a:pt x="105" y="35"/>
                  <a:pt x="105" y="35"/>
                </a:cubicBezTo>
                <a:cubicBezTo>
                  <a:pt x="105" y="33"/>
                  <a:pt x="103" y="31"/>
                  <a:pt x="101" y="31"/>
                </a:cubicBezTo>
                <a:close/>
                <a:moveTo>
                  <a:pt x="42" y="33"/>
                </a:move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20"/>
                  <a:pt x="21" y="16"/>
                </a:cubicBezTo>
                <a:cubicBezTo>
                  <a:pt x="21" y="14"/>
                  <a:pt x="22" y="13"/>
                  <a:pt x="22" y="11"/>
                </a:cubicBezTo>
                <a:cubicBezTo>
                  <a:pt x="24" y="8"/>
                  <a:pt x="26" y="5"/>
                  <a:pt x="30" y="5"/>
                </a:cubicBezTo>
                <a:cubicBezTo>
                  <a:pt x="31" y="5"/>
                  <a:pt x="42" y="5"/>
                  <a:pt x="42" y="5"/>
                </a:cubicBezTo>
                <a:lnTo>
                  <a:pt x="42" y="33"/>
                </a:lnTo>
                <a:close/>
                <a:moveTo>
                  <a:pt x="46" y="33"/>
                </a:moveTo>
                <a:cubicBezTo>
                  <a:pt x="46" y="5"/>
                  <a:pt x="46" y="5"/>
                  <a:pt x="46" y="5"/>
                </a:cubicBezTo>
                <a:cubicBezTo>
                  <a:pt x="50" y="5"/>
                  <a:pt x="54" y="4"/>
                  <a:pt x="58" y="5"/>
                </a:cubicBezTo>
                <a:cubicBezTo>
                  <a:pt x="67" y="7"/>
                  <a:pt x="71" y="18"/>
                  <a:pt x="75" y="25"/>
                </a:cubicBezTo>
                <a:cubicBezTo>
                  <a:pt x="76" y="27"/>
                  <a:pt x="77" y="33"/>
                  <a:pt x="77" y="33"/>
                </a:cubicBezTo>
                <a:lnTo>
                  <a:pt x="46" y="3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180138" y="2189163"/>
            <a:ext cx="1563688" cy="2109788"/>
          </a:xfrm>
          <a:prstGeom prst="round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60000"/>
              </a:lnSpc>
            </a:pPr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登录注册页面值需要输入手机号码和验证码进行登录注册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91" name="Freeform 335"/>
          <p:cNvSpPr>
            <a:spLocks noEditPoints="1"/>
          </p:cNvSpPr>
          <p:nvPr/>
        </p:nvSpPr>
        <p:spPr>
          <a:xfrm>
            <a:off x="6688138" y="1795463"/>
            <a:ext cx="547687" cy="261937"/>
          </a:xfrm>
          <a:custGeom>
            <a:avLst/>
            <a:gdLst/>
            <a:ahLst/>
            <a:cxnLst>
              <a:cxn ang="0">
                <a:pos x="486147" y="0"/>
              </a:cxn>
              <a:cxn ang="0">
                <a:pos x="388918" y="56572"/>
              </a:cxn>
              <a:cxn ang="0">
                <a:pos x="368448" y="87430"/>
              </a:cxn>
              <a:cxn ang="0">
                <a:pos x="291688" y="82287"/>
              </a:cxn>
              <a:cxn ang="0">
                <a:pos x="220045" y="82287"/>
              </a:cxn>
              <a:cxn ang="0">
                <a:pos x="184224" y="72001"/>
              </a:cxn>
              <a:cxn ang="0">
                <a:pos x="163755" y="41143"/>
              </a:cxn>
              <a:cxn ang="0">
                <a:pos x="51173" y="0"/>
              </a:cxn>
              <a:cxn ang="0">
                <a:pos x="107464" y="195432"/>
              </a:cxn>
              <a:cxn ang="0">
                <a:pos x="138168" y="185146"/>
              </a:cxn>
              <a:cxn ang="0">
                <a:pos x="168872" y="180003"/>
              </a:cxn>
              <a:cxn ang="0">
                <a:pos x="168872" y="210861"/>
              </a:cxn>
              <a:cxn ang="0">
                <a:pos x="184224" y="210861"/>
              </a:cxn>
              <a:cxn ang="0">
                <a:pos x="194459" y="226290"/>
              </a:cxn>
              <a:cxn ang="0">
                <a:pos x="214928" y="241719"/>
              </a:cxn>
              <a:cxn ang="0">
                <a:pos x="225163" y="241719"/>
              </a:cxn>
              <a:cxn ang="0">
                <a:pos x="235397" y="252005"/>
              </a:cxn>
              <a:cxn ang="0">
                <a:pos x="276336" y="262291"/>
              </a:cxn>
              <a:cxn ang="0">
                <a:pos x="322392" y="236576"/>
              </a:cxn>
              <a:cxn ang="0">
                <a:pos x="353096" y="221147"/>
              </a:cxn>
              <a:cxn ang="0">
                <a:pos x="399152" y="180003"/>
              </a:cxn>
              <a:cxn ang="0">
                <a:pos x="429857" y="174860"/>
              </a:cxn>
              <a:cxn ang="0">
                <a:pos x="542438" y="159431"/>
              </a:cxn>
              <a:cxn ang="0">
                <a:pos x="347979" y="185146"/>
              </a:cxn>
              <a:cxn ang="0">
                <a:pos x="312158" y="205718"/>
              </a:cxn>
              <a:cxn ang="0">
                <a:pos x="276336" y="226290"/>
              </a:cxn>
              <a:cxn ang="0">
                <a:pos x="250749" y="241719"/>
              </a:cxn>
              <a:cxn ang="0">
                <a:pos x="225163" y="241719"/>
              </a:cxn>
              <a:cxn ang="0">
                <a:pos x="230280" y="226290"/>
              </a:cxn>
              <a:cxn ang="0">
                <a:pos x="276336" y="195432"/>
              </a:cxn>
              <a:cxn ang="0">
                <a:pos x="230280" y="226290"/>
              </a:cxn>
              <a:cxn ang="0">
                <a:pos x="209811" y="231433"/>
              </a:cxn>
              <a:cxn ang="0">
                <a:pos x="204693" y="221147"/>
              </a:cxn>
              <a:cxn ang="0">
                <a:pos x="255867" y="174860"/>
              </a:cxn>
              <a:cxn ang="0">
                <a:pos x="204693" y="216004"/>
              </a:cxn>
              <a:cxn ang="0">
                <a:pos x="194459" y="221147"/>
              </a:cxn>
              <a:cxn ang="0">
                <a:pos x="189341" y="205718"/>
              </a:cxn>
              <a:cxn ang="0">
                <a:pos x="240515" y="159431"/>
              </a:cxn>
              <a:cxn ang="0">
                <a:pos x="214928" y="169717"/>
              </a:cxn>
              <a:cxn ang="0">
                <a:pos x="184224" y="200575"/>
              </a:cxn>
              <a:cxn ang="0">
                <a:pos x="173989" y="210861"/>
              </a:cxn>
              <a:cxn ang="0">
                <a:pos x="168872" y="190289"/>
              </a:cxn>
              <a:cxn ang="0">
                <a:pos x="255867" y="138859"/>
              </a:cxn>
              <a:cxn ang="0">
                <a:pos x="301923" y="128574"/>
              </a:cxn>
              <a:cxn ang="0">
                <a:pos x="291688" y="82287"/>
              </a:cxn>
              <a:cxn ang="0">
                <a:pos x="368448" y="87430"/>
              </a:cxn>
            </a:cxnLst>
            <a:pathLst>
              <a:path w="107" h="51">
                <a:moveTo>
                  <a:pt x="107" y="30"/>
                </a:moveTo>
                <a:cubicBezTo>
                  <a:pt x="97" y="0"/>
                  <a:pt x="97" y="0"/>
                  <a:pt x="97" y="0"/>
                </a:cubicBezTo>
                <a:cubicBezTo>
                  <a:pt x="96" y="0"/>
                  <a:pt x="96" y="0"/>
                  <a:pt x="95" y="0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7"/>
                  <a:pt x="74" y="8"/>
                  <a:pt x="75" y="8"/>
                </a:cubicBezTo>
                <a:cubicBezTo>
                  <a:pt x="76" y="11"/>
                  <a:pt x="76" y="11"/>
                  <a:pt x="76" y="11"/>
                </a:cubicBezTo>
                <a:cubicBezTo>
                  <a:pt x="72" y="13"/>
                  <a:pt x="72" y="13"/>
                  <a:pt x="72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2" y="17"/>
                  <a:pt x="72" y="17"/>
                  <a:pt x="72" y="17"/>
                </a:cubicBezTo>
                <a:cubicBezTo>
                  <a:pt x="70" y="17"/>
                  <a:pt x="68" y="17"/>
                  <a:pt x="67" y="17"/>
                </a:cubicBezTo>
                <a:cubicBezTo>
                  <a:pt x="66" y="17"/>
                  <a:pt x="64" y="17"/>
                  <a:pt x="63" y="17"/>
                </a:cubicBezTo>
                <a:cubicBezTo>
                  <a:pt x="61" y="17"/>
                  <a:pt x="59" y="16"/>
                  <a:pt x="57" y="16"/>
                </a:cubicBezTo>
                <a:cubicBezTo>
                  <a:pt x="56" y="16"/>
                  <a:pt x="55" y="16"/>
                  <a:pt x="55" y="16"/>
                </a:cubicBezTo>
                <a:cubicBezTo>
                  <a:pt x="52" y="14"/>
                  <a:pt x="49" y="12"/>
                  <a:pt x="46" y="13"/>
                </a:cubicBezTo>
                <a:cubicBezTo>
                  <a:pt x="45" y="14"/>
                  <a:pt x="44" y="15"/>
                  <a:pt x="43" y="16"/>
                </a:cubicBezTo>
                <a:cubicBezTo>
                  <a:pt x="42" y="16"/>
                  <a:pt x="41" y="16"/>
                  <a:pt x="40" y="16"/>
                </a:cubicBezTo>
                <a:cubicBezTo>
                  <a:pt x="38" y="16"/>
                  <a:pt x="37" y="16"/>
                  <a:pt x="35" y="15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3"/>
                  <a:pt x="35" y="13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7"/>
                  <a:pt x="31" y="7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0" y="0"/>
                  <a:pt x="10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1"/>
                  <a:pt x="1" y="31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8"/>
                  <a:pt x="22" y="38"/>
                  <a:pt x="22" y="37"/>
                </a:cubicBezTo>
                <a:cubicBezTo>
                  <a:pt x="23" y="34"/>
                  <a:pt x="23" y="34"/>
                  <a:pt x="23" y="34"/>
                </a:cubicBezTo>
                <a:cubicBezTo>
                  <a:pt x="27" y="36"/>
                  <a:pt x="27" y="36"/>
                  <a:pt x="27" y="36"/>
                </a:cubicBezTo>
                <a:cubicBezTo>
                  <a:pt x="28" y="36"/>
                  <a:pt x="28" y="36"/>
                  <a:pt x="28" y="35"/>
                </a:cubicBezTo>
                <a:cubicBezTo>
                  <a:pt x="29" y="34"/>
                  <a:pt x="29" y="34"/>
                  <a:pt x="29" y="34"/>
                </a:cubicBezTo>
                <a:cubicBezTo>
                  <a:pt x="30" y="34"/>
                  <a:pt x="31" y="35"/>
                  <a:pt x="33" y="35"/>
                </a:cubicBezTo>
                <a:cubicBezTo>
                  <a:pt x="33" y="36"/>
                  <a:pt x="32" y="36"/>
                  <a:pt x="32" y="37"/>
                </a:cubicBezTo>
                <a:cubicBezTo>
                  <a:pt x="32" y="37"/>
                  <a:pt x="32" y="38"/>
                  <a:pt x="32" y="39"/>
                </a:cubicBezTo>
                <a:cubicBezTo>
                  <a:pt x="32" y="39"/>
                  <a:pt x="32" y="40"/>
                  <a:pt x="33" y="41"/>
                </a:cubicBezTo>
                <a:cubicBezTo>
                  <a:pt x="33" y="41"/>
                  <a:pt x="34" y="41"/>
                  <a:pt x="34" y="41"/>
                </a:cubicBezTo>
                <a:cubicBezTo>
                  <a:pt x="35" y="41"/>
                  <a:pt x="35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2"/>
                  <a:pt x="36" y="42"/>
                  <a:pt x="36" y="43"/>
                </a:cubicBezTo>
                <a:cubicBezTo>
                  <a:pt x="37" y="44"/>
                  <a:pt x="37" y="44"/>
                  <a:pt x="38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9" y="44"/>
                  <a:pt x="39" y="44"/>
                  <a:pt x="40" y="43"/>
                </a:cubicBezTo>
                <a:cubicBezTo>
                  <a:pt x="40" y="43"/>
                  <a:pt x="40" y="43"/>
                  <a:pt x="40" y="44"/>
                </a:cubicBezTo>
                <a:cubicBezTo>
                  <a:pt x="40" y="45"/>
                  <a:pt x="40" y="47"/>
                  <a:pt x="42" y="47"/>
                </a:cubicBezTo>
                <a:cubicBezTo>
                  <a:pt x="42" y="47"/>
                  <a:pt x="43" y="47"/>
                  <a:pt x="43" y="47"/>
                </a:cubicBezTo>
                <a:cubicBezTo>
                  <a:pt x="43" y="47"/>
                  <a:pt x="43" y="46"/>
                  <a:pt x="44" y="46"/>
                </a:cubicBezTo>
                <a:cubicBezTo>
                  <a:pt x="44" y="46"/>
                  <a:pt x="44" y="46"/>
                  <a:pt x="44" y="47"/>
                </a:cubicBezTo>
                <a:cubicBezTo>
                  <a:pt x="44" y="48"/>
                  <a:pt x="44" y="48"/>
                  <a:pt x="45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7" y="49"/>
                  <a:pt x="48" y="48"/>
                  <a:pt x="49" y="48"/>
                </a:cubicBezTo>
                <a:cubicBezTo>
                  <a:pt x="49" y="48"/>
                  <a:pt x="49" y="49"/>
                  <a:pt x="49" y="49"/>
                </a:cubicBezTo>
                <a:cubicBezTo>
                  <a:pt x="50" y="51"/>
                  <a:pt x="52" y="51"/>
                  <a:pt x="54" y="51"/>
                </a:cubicBezTo>
                <a:cubicBezTo>
                  <a:pt x="55" y="50"/>
                  <a:pt x="55" y="50"/>
                  <a:pt x="55" y="49"/>
                </a:cubicBezTo>
                <a:cubicBezTo>
                  <a:pt x="58" y="51"/>
                  <a:pt x="62" y="48"/>
                  <a:pt x="62" y="45"/>
                </a:cubicBezTo>
                <a:cubicBezTo>
                  <a:pt x="62" y="45"/>
                  <a:pt x="62" y="46"/>
                  <a:pt x="63" y="46"/>
                </a:cubicBezTo>
                <a:cubicBezTo>
                  <a:pt x="64" y="46"/>
                  <a:pt x="65" y="46"/>
                  <a:pt x="66" y="46"/>
                </a:cubicBezTo>
                <a:cubicBezTo>
                  <a:pt x="67" y="45"/>
                  <a:pt x="68" y="44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70" y="44"/>
                  <a:pt x="73" y="42"/>
                  <a:pt x="73" y="40"/>
                </a:cubicBezTo>
                <a:cubicBezTo>
                  <a:pt x="73" y="40"/>
                  <a:pt x="73" y="39"/>
                  <a:pt x="72" y="39"/>
                </a:cubicBezTo>
                <a:cubicBezTo>
                  <a:pt x="74" y="38"/>
                  <a:pt x="76" y="36"/>
                  <a:pt x="78" y="35"/>
                </a:cubicBezTo>
                <a:cubicBezTo>
                  <a:pt x="78" y="35"/>
                  <a:pt x="78" y="35"/>
                  <a:pt x="78" y="35"/>
                </a:cubicBezTo>
                <a:cubicBezTo>
                  <a:pt x="78" y="36"/>
                  <a:pt x="79" y="36"/>
                  <a:pt x="80" y="36"/>
                </a:cubicBezTo>
                <a:cubicBezTo>
                  <a:pt x="84" y="34"/>
                  <a:pt x="84" y="34"/>
                  <a:pt x="84" y="34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8"/>
                  <a:pt x="85" y="38"/>
                  <a:pt x="86" y="38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07" y="31"/>
                  <a:pt x="107" y="30"/>
                  <a:pt x="107" y="30"/>
                </a:cubicBezTo>
                <a:close/>
                <a:moveTo>
                  <a:pt x="72" y="39"/>
                </a:moveTo>
                <a:cubicBezTo>
                  <a:pt x="71" y="37"/>
                  <a:pt x="69" y="36"/>
                  <a:pt x="68" y="36"/>
                </a:cubicBezTo>
                <a:cubicBezTo>
                  <a:pt x="66" y="37"/>
                  <a:pt x="66" y="39"/>
                  <a:pt x="66" y="40"/>
                </a:cubicBezTo>
                <a:cubicBezTo>
                  <a:pt x="65" y="39"/>
                  <a:pt x="64" y="39"/>
                  <a:pt x="64" y="38"/>
                </a:cubicBezTo>
                <a:cubicBezTo>
                  <a:pt x="62" y="38"/>
                  <a:pt x="61" y="39"/>
                  <a:pt x="61" y="40"/>
                </a:cubicBezTo>
                <a:cubicBezTo>
                  <a:pt x="60" y="41"/>
                  <a:pt x="60" y="42"/>
                  <a:pt x="60" y="43"/>
                </a:cubicBezTo>
                <a:cubicBezTo>
                  <a:pt x="59" y="41"/>
                  <a:pt x="57" y="40"/>
                  <a:pt x="56" y="41"/>
                </a:cubicBezTo>
                <a:cubicBezTo>
                  <a:pt x="55" y="41"/>
                  <a:pt x="55" y="42"/>
                  <a:pt x="54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3" y="42"/>
                  <a:pt x="51" y="41"/>
                  <a:pt x="50" y="43"/>
                </a:cubicBezTo>
                <a:cubicBezTo>
                  <a:pt x="49" y="44"/>
                  <a:pt x="49" y="46"/>
                  <a:pt x="49" y="47"/>
                </a:cubicBezTo>
                <a:cubicBezTo>
                  <a:pt x="48" y="48"/>
                  <a:pt x="47" y="48"/>
                  <a:pt x="46" y="48"/>
                </a:cubicBezTo>
                <a:cubicBezTo>
                  <a:pt x="46" y="48"/>
                  <a:pt x="46" y="48"/>
                  <a:pt x="45" y="48"/>
                </a:cubicBezTo>
                <a:cubicBezTo>
                  <a:pt x="45" y="48"/>
                  <a:pt x="44" y="47"/>
                  <a:pt x="44" y="47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5" y="45"/>
                  <a:pt x="45" y="45"/>
                  <a:pt x="45" y="44"/>
                </a:cubicBezTo>
                <a:cubicBezTo>
                  <a:pt x="46" y="43"/>
                  <a:pt x="47" y="42"/>
                  <a:pt x="48" y="42"/>
                </a:cubicBezTo>
                <a:cubicBezTo>
                  <a:pt x="50" y="40"/>
                  <a:pt x="52" y="40"/>
                  <a:pt x="54" y="39"/>
                </a:cubicBezTo>
                <a:cubicBezTo>
                  <a:pt x="54" y="39"/>
                  <a:pt x="54" y="39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2" y="39"/>
                  <a:pt x="50" y="40"/>
                  <a:pt x="48" y="41"/>
                </a:cubicBezTo>
                <a:cubicBezTo>
                  <a:pt x="47" y="42"/>
                  <a:pt x="46" y="43"/>
                  <a:pt x="45" y="44"/>
                </a:cubicBezTo>
                <a:cubicBezTo>
                  <a:pt x="44" y="45"/>
                  <a:pt x="43" y="46"/>
                  <a:pt x="43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1" y="46"/>
                  <a:pt x="41" y="45"/>
                </a:cubicBezTo>
                <a:cubicBezTo>
                  <a:pt x="40" y="45"/>
                  <a:pt x="40" y="44"/>
                  <a:pt x="40" y="44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1" y="41"/>
                  <a:pt x="42" y="40"/>
                  <a:pt x="42" y="40"/>
                </a:cubicBezTo>
                <a:cubicBezTo>
                  <a:pt x="45" y="37"/>
                  <a:pt x="47" y="36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49" y="34"/>
                </a:cubicBezTo>
                <a:cubicBezTo>
                  <a:pt x="47" y="36"/>
                  <a:pt x="44" y="37"/>
                  <a:pt x="42" y="39"/>
                </a:cubicBezTo>
                <a:cubicBezTo>
                  <a:pt x="41" y="40"/>
                  <a:pt x="41" y="41"/>
                  <a:pt x="4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3"/>
                  <a:pt x="39" y="43"/>
                  <a:pt x="38" y="43"/>
                </a:cubicBezTo>
                <a:cubicBezTo>
                  <a:pt x="37" y="43"/>
                  <a:pt x="37" y="43"/>
                  <a:pt x="37" y="42"/>
                </a:cubicBezTo>
                <a:cubicBezTo>
                  <a:pt x="36" y="42"/>
                  <a:pt x="36" y="42"/>
                  <a:pt x="36" y="41"/>
                </a:cubicBezTo>
                <a:cubicBezTo>
                  <a:pt x="36" y="41"/>
                  <a:pt x="36" y="41"/>
                  <a:pt x="37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37"/>
                  <a:pt x="40" y="35"/>
                  <a:pt x="42" y="34"/>
                </a:cubicBezTo>
                <a:cubicBezTo>
                  <a:pt x="44" y="33"/>
                  <a:pt x="45" y="32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0"/>
                  <a:pt x="47" y="30"/>
                  <a:pt x="47" y="30"/>
                </a:cubicBezTo>
                <a:cubicBezTo>
                  <a:pt x="45" y="31"/>
                  <a:pt x="43" y="32"/>
                  <a:pt x="42" y="33"/>
                </a:cubicBezTo>
                <a:cubicBezTo>
                  <a:pt x="40" y="35"/>
                  <a:pt x="38" y="37"/>
                  <a:pt x="37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5" y="41"/>
                  <a:pt x="34" y="41"/>
                </a:cubicBezTo>
                <a:cubicBezTo>
                  <a:pt x="34" y="41"/>
                  <a:pt x="34" y="41"/>
                  <a:pt x="33" y="40"/>
                </a:cubicBezTo>
                <a:cubicBezTo>
                  <a:pt x="33" y="40"/>
                  <a:pt x="33" y="39"/>
                  <a:pt x="33" y="39"/>
                </a:cubicBezTo>
                <a:cubicBezTo>
                  <a:pt x="33" y="38"/>
                  <a:pt x="33" y="37"/>
                  <a:pt x="33" y="37"/>
                </a:cubicBezTo>
                <a:cubicBezTo>
                  <a:pt x="33" y="35"/>
                  <a:pt x="34" y="34"/>
                  <a:pt x="34" y="33"/>
                </a:cubicBezTo>
                <a:cubicBezTo>
                  <a:pt x="36" y="29"/>
                  <a:pt x="42" y="27"/>
                  <a:pt x="45" y="25"/>
                </a:cubicBezTo>
                <a:cubicBezTo>
                  <a:pt x="46" y="27"/>
                  <a:pt x="48" y="27"/>
                  <a:pt x="50" y="27"/>
                </a:cubicBezTo>
                <a:cubicBezTo>
                  <a:pt x="50" y="29"/>
                  <a:pt x="51" y="30"/>
                  <a:pt x="53" y="31"/>
                </a:cubicBezTo>
                <a:cubicBezTo>
                  <a:pt x="55" y="31"/>
                  <a:pt x="58" y="33"/>
                  <a:pt x="60" y="31"/>
                </a:cubicBezTo>
                <a:cubicBezTo>
                  <a:pt x="62" y="30"/>
                  <a:pt x="59" y="27"/>
                  <a:pt x="59" y="25"/>
                </a:cubicBezTo>
                <a:cubicBezTo>
                  <a:pt x="57" y="22"/>
                  <a:pt x="58" y="19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6" y="16"/>
                  <a:pt x="56" y="16"/>
                  <a:pt x="57" y="16"/>
                </a:cubicBezTo>
                <a:cubicBezTo>
                  <a:pt x="59" y="16"/>
                  <a:pt x="61" y="17"/>
                  <a:pt x="63" y="18"/>
                </a:cubicBezTo>
                <a:cubicBezTo>
                  <a:pt x="64" y="18"/>
                  <a:pt x="65" y="18"/>
                  <a:pt x="67" y="18"/>
                </a:cubicBezTo>
                <a:cubicBezTo>
                  <a:pt x="68" y="18"/>
                  <a:pt x="70" y="18"/>
                  <a:pt x="72" y="17"/>
                </a:cubicBezTo>
                <a:cubicBezTo>
                  <a:pt x="78" y="34"/>
                  <a:pt x="78" y="34"/>
                  <a:pt x="78" y="34"/>
                </a:cubicBezTo>
                <a:cubicBezTo>
                  <a:pt x="76" y="36"/>
                  <a:pt x="74" y="37"/>
                  <a:pt x="72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342313" y="2189163"/>
            <a:ext cx="1563688" cy="2109788"/>
          </a:xfrm>
          <a:prstGeom prst="round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60000"/>
              </a:lnSpc>
            </a:pPr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详情页面和首页都提供了用户加入购物车的功能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93" name="Freeform 317"/>
          <p:cNvSpPr>
            <a:spLocks noEditPoints="1"/>
          </p:cNvSpPr>
          <p:nvPr/>
        </p:nvSpPr>
        <p:spPr>
          <a:xfrm>
            <a:off x="8924925" y="1689100"/>
            <a:ext cx="400050" cy="344488"/>
          </a:xfrm>
          <a:custGeom>
            <a:avLst/>
            <a:gdLst/>
            <a:ahLst/>
            <a:cxnLst>
              <a:cxn ang="0">
                <a:pos x="398780" y="91394"/>
              </a:cxn>
              <a:cxn ang="0">
                <a:pos x="4153" y="112165"/>
              </a:cxn>
              <a:cxn ang="0">
                <a:pos x="4153" y="344805"/>
              </a:cxn>
              <a:cxn ang="0">
                <a:pos x="398780" y="116319"/>
              </a:cxn>
              <a:cxn ang="0">
                <a:pos x="311546" y="182788"/>
              </a:cxn>
              <a:cxn ang="0">
                <a:pos x="311546" y="170325"/>
              </a:cxn>
              <a:cxn ang="0">
                <a:pos x="311546" y="157862"/>
              </a:cxn>
              <a:cxn ang="0">
                <a:pos x="311546" y="145399"/>
              </a:cxn>
              <a:cxn ang="0">
                <a:pos x="311546" y="132936"/>
              </a:cxn>
              <a:cxn ang="0">
                <a:pos x="311546" y="124628"/>
              </a:cxn>
              <a:cxn ang="0">
                <a:pos x="319854" y="124628"/>
              </a:cxn>
              <a:cxn ang="0">
                <a:pos x="332316" y="124628"/>
              </a:cxn>
              <a:cxn ang="0">
                <a:pos x="344778" y="124628"/>
              </a:cxn>
              <a:cxn ang="0">
                <a:pos x="357240" y="124628"/>
              </a:cxn>
              <a:cxn ang="0">
                <a:pos x="369702" y="124628"/>
              </a:cxn>
              <a:cxn ang="0">
                <a:pos x="373856" y="128782"/>
              </a:cxn>
              <a:cxn ang="0">
                <a:pos x="373856" y="141245"/>
              </a:cxn>
              <a:cxn ang="0">
                <a:pos x="373856" y="153708"/>
              </a:cxn>
              <a:cxn ang="0">
                <a:pos x="373856" y="166171"/>
              </a:cxn>
              <a:cxn ang="0">
                <a:pos x="373856" y="178633"/>
              </a:cxn>
              <a:cxn ang="0">
                <a:pos x="373856" y="186942"/>
              </a:cxn>
              <a:cxn ang="0">
                <a:pos x="369702" y="195251"/>
              </a:cxn>
              <a:cxn ang="0">
                <a:pos x="357240" y="191096"/>
              </a:cxn>
              <a:cxn ang="0">
                <a:pos x="357240" y="191096"/>
              </a:cxn>
              <a:cxn ang="0">
                <a:pos x="348932" y="195251"/>
              </a:cxn>
              <a:cxn ang="0">
                <a:pos x="340624" y="186942"/>
              </a:cxn>
              <a:cxn ang="0">
                <a:pos x="332316" y="195251"/>
              </a:cxn>
              <a:cxn ang="0">
                <a:pos x="324008" y="191096"/>
              </a:cxn>
              <a:cxn ang="0">
                <a:pos x="319854" y="191096"/>
              </a:cxn>
              <a:cxn ang="0">
                <a:pos x="311546" y="195251"/>
              </a:cxn>
              <a:cxn ang="0">
                <a:pos x="307392" y="186942"/>
              </a:cxn>
              <a:cxn ang="0">
                <a:pos x="12461" y="191096"/>
              </a:cxn>
              <a:cxn ang="0">
                <a:pos x="166158" y="191096"/>
              </a:cxn>
              <a:cxn ang="0">
                <a:pos x="16615" y="162016"/>
              </a:cxn>
              <a:cxn ang="0">
                <a:pos x="162004" y="170325"/>
              </a:cxn>
              <a:cxn ang="0">
                <a:pos x="162004" y="145399"/>
              </a:cxn>
              <a:cxn ang="0">
                <a:pos x="16615" y="137091"/>
              </a:cxn>
              <a:cxn ang="0">
                <a:pos x="162004" y="145399"/>
              </a:cxn>
              <a:cxn ang="0">
                <a:pos x="228467" y="315725"/>
              </a:cxn>
              <a:cxn ang="0">
                <a:pos x="386318" y="315725"/>
              </a:cxn>
              <a:cxn ang="0">
                <a:pos x="232621" y="294953"/>
              </a:cxn>
              <a:cxn ang="0">
                <a:pos x="382164" y="286645"/>
              </a:cxn>
              <a:cxn ang="0">
                <a:pos x="382164" y="270028"/>
              </a:cxn>
              <a:cxn ang="0">
                <a:pos x="232621" y="261719"/>
              </a:cxn>
              <a:cxn ang="0">
                <a:pos x="382164" y="270028"/>
              </a:cxn>
              <a:cxn ang="0">
                <a:pos x="315700" y="182788"/>
              </a:cxn>
            </a:cxnLst>
            <a:pathLst>
              <a:path w="96" h="83">
                <a:moveTo>
                  <a:pt x="48" y="0"/>
                </a:moveTo>
                <a:cubicBezTo>
                  <a:pt x="0" y="22"/>
                  <a:pt x="0" y="22"/>
                  <a:pt x="0" y="22"/>
                </a:cubicBezTo>
                <a:cubicBezTo>
                  <a:pt x="96" y="22"/>
                  <a:pt x="96" y="22"/>
                  <a:pt x="96" y="22"/>
                </a:cubicBezTo>
                <a:lnTo>
                  <a:pt x="48" y="0"/>
                </a:lnTo>
                <a:close/>
                <a:moveTo>
                  <a:pt x="95" y="27"/>
                </a:moveTo>
                <a:cubicBezTo>
                  <a:pt x="1" y="27"/>
                  <a:pt x="1" y="27"/>
                  <a:pt x="1" y="27"/>
                </a:cubicBezTo>
                <a:cubicBezTo>
                  <a:pt x="0" y="27"/>
                  <a:pt x="0" y="28"/>
                  <a:pt x="0" y="2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3"/>
                  <a:pt x="1" y="83"/>
                </a:cubicBezTo>
                <a:cubicBezTo>
                  <a:pt x="95" y="83"/>
                  <a:pt x="95" y="83"/>
                  <a:pt x="95" y="83"/>
                </a:cubicBezTo>
                <a:cubicBezTo>
                  <a:pt x="95" y="83"/>
                  <a:pt x="96" y="82"/>
                  <a:pt x="96" y="82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5" y="27"/>
                  <a:pt x="95" y="27"/>
                </a:cubicBezTo>
                <a:close/>
                <a:moveTo>
                  <a:pt x="74" y="45"/>
                </a:moveTo>
                <a:cubicBezTo>
                  <a:pt x="74" y="45"/>
                  <a:pt x="75" y="44"/>
                  <a:pt x="75" y="44"/>
                </a:cubicBezTo>
                <a:cubicBezTo>
                  <a:pt x="75" y="43"/>
                  <a:pt x="74" y="43"/>
                  <a:pt x="74" y="43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2"/>
                  <a:pt x="75" y="41"/>
                  <a:pt x="75" y="41"/>
                </a:cubicBezTo>
                <a:cubicBezTo>
                  <a:pt x="75" y="40"/>
                  <a:pt x="74" y="40"/>
                  <a:pt x="74" y="40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5" y="39"/>
                  <a:pt x="75" y="38"/>
                </a:cubicBezTo>
                <a:cubicBezTo>
                  <a:pt x="75" y="37"/>
                  <a:pt x="74" y="37"/>
                  <a:pt x="74" y="37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5" y="36"/>
                  <a:pt x="75" y="35"/>
                </a:cubicBezTo>
                <a:cubicBezTo>
                  <a:pt x="75" y="35"/>
                  <a:pt x="74" y="34"/>
                  <a:pt x="74" y="34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5" y="33"/>
                  <a:pt x="75" y="32"/>
                </a:cubicBezTo>
                <a:cubicBezTo>
                  <a:pt x="75" y="32"/>
                  <a:pt x="74" y="31"/>
                  <a:pt x="74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31"/>
                  <a:pt x="75" y="30"/>
                  <a:pt x="75" y="30"/>
                </a:cubicBezTo>
                <a:cubicBezTo>
                  <a:pt x="75" y="30"/>
                  <a:pt x="75" y="30"/>
                  <a:pt x="75" y="30"/>
                </a:cubicBezTo>
                <a:cubicBezTo>
                  <a:pt x="75" y="30"/>
                  <a:pt x="76" y="31"/>
                  <a:pt x="76" y="31"/>
                </a:cubicBezTo>
                <a:cubicBezTo>
                  <a:pt x="77" y="31"/>
                  <a:pt x="77" y="30"/>
                  <a:pt x="77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1"/>
                  <a:pt x="79" y="31"/>
                </a:cubicBezTo>
                <a:cubicBezTo>
                  <a:pt x="80" y="31"/>
                  <a:pt x="80" y="30"/>
                  <a:pt x="80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1"/>
                  <a:pt x="82" y="31"/>
                </a:cubicBezTo>
                <a:cubicBezTo>
                  <a:pt x="83" y="31"/>
                  <a:pt x="83" y="30"/>
                  <a:pt x="83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1"/>
                  <a:pt x="85" y="31"/>
                </a:cubicBezTo>
                <a:cubicBezTo>
                  <a:pt x="85" y="31"/>
                  <a:pt x="86" y="30"/>
                  <a:pt x="86" y="30"/>
                </a:cubicBezTo>
                <a:cubicBezTo>
                  <a:pt x="86" y="30"/>
                  <a:pt x="86" y="30"/>
                  <a:pt x="86" y="30"/>
                </a:cubicBezTo>
                <a:cubicBezTo>
                  <a:pt x="86" y="30"/>
                  <a:pt x="87" y="31"/>
                  <a:pt x="88" y="31"/>
                </a:cubicBezTo>
                <a:cubicBezTo>
                  <a:pt x="88" y="31"/>
                  <a:pt x="89" y="30"/>
                  <a:pt x="89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90" y="31"/>
                  <a:pt x="90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90" y="31"/>
                  <a:pt x="89" y="32"/>
                  <a:pt x="89" y="32"/>
                </a:cubicBezTo>
                <a:cubicBezTo>
                  <a:pt x="89" y="33"/>
                  <a:pt x="90" y="33"/>
                  <a:pt x="90" y="33"/>
                </a:cubicBezTo>
                <a:cubicBezTo>
                  <a:pt x="90" y="34"/>
                  <a:pt x="90" y="34"/>
                  <a:pt x="90" y="34"/>
                </a:cubicBezTo>
                <a:cubicBezTo>
                  <a:pt x="90" y="34"/>
                  <a:pt x="89" y="35"/>
                  <a:pt x="89" y="35"/>
                </a:cubicBezTo>
                <a:cubicBezTo>
                  <a:pt x="89" y="36"/>
                  <a:pt x="90" y="36"/>
                  <a:pt x="90" y="36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7"/>
                  <a:pt x="89" y="37"/>
                  <a:pt x="89" y="38"/>
                </a:cubicBezTo>
                <a:cubicBezTo>
                  <a:pt x="89" y="39"/>
                  <a:pt x="90" y="39"/>
                  <a:pt x="90" y="39"/>
                </a:cubicBezTo>
                <a:cubicBezTo>
                  <a:pt x="90" y="40"/>
                  <a:pt x="90" y="40"/>
                  <a:pt x="90" y="40"/>
                </a:cubicBezTo>
                <a:cubicBezTo>
                  <a:pt x="90" y="40"/>
                  <a:pt x="89" y="40"/>
                  <a:pt x="89" y="41"/>
                </a:cubicBezTo>
                <a:cubicBezTo>
                  <a:pt x="89" y="41"/>
                  <a:pt x="90" y="42"/>
                  <a:pt x="90" y="42"/>
                </a:cubicBezTo>
                <a:cubicBezTo>
                  <a:pt x="90" y="43"/>
                  <a:pt x="90" y="43"/>
                  <a:pt x="90" y="43"/>
                </a:cubicBezTo>
                <a:cubicBezTo>
                  <a:pt x="90" y="43"/>
                  <a:pt x="89" y="43"/>
                  <a:pt x="89" y="44"/>
                </a:cubicBezTo>
                <a:cubicBezTo>
                  <a:pt x="89" y="44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89" y="46"/>
                  <a:pt x="89" y="46"/>
                </a:cubicBezTo>
                <a:cubicBezTo>
                  <a:pt x="89" y="47"/>
                  <a:pt x="89" y="47"/>
                  <a:pt x="89" y="47"/>
                </a:cubicBezTo>
                <a:cubicBezTo>
                  <a:pt x="89" y="47"/>
                  <a:pt x="89" y="47"/>
                  <a:pt x="89" y="47"/>
                </a:cubicBezTo>
                <a:cubicBezTo>
                  <a:pt x="89" y="47"/>
                  <a:pt x="89" y="47"/>
                  <a:pt x="89" y="46"/>
                </a:cubicBezTo>
                <a:cubicBezTo>
                  <a:pt x="89" y="46"/>
                  <a:pt x="88" y="45"/>
                  <a:pt x="88" y="45"/>
                </a:cubicBezTo>
                <a:cubicBezTo>
                  <a:pt x="87" y="45"/>
                  <a:pt x="86" y="46"/>
                  <a:pt x="86" y="46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6"/>
                </a:cubicBezTo>
                <a:cubicBezTo>
                  <a:pt x="86" y="46"/>
                  <a:pt x="85" y="45"/>
                  <a:pt x="85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4" y="47"/>
                  <a:pt x="84" y="47"/>
                  <a:pt x="84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47"/>
                  <a:pt x="83" y="47"/>
                  <a:pt x="83" y="46"/>
                </a:cubicBezTo>
                <a:cubicBezTo>
                  <a:pt x="83" y="46"/>
                  <a:pt x="83" y="45"/>
                  <a:pt x="82" y="45"/>
                </a:cubicBezTo>
                <a:cubicBezTo>
                  <a:pt x="81" y="45"/>
                  <a:pt x="81" y="46"/>
                  <a:pt x="81" y="46"/>
                </a:cubicBezTo>
                <a:cubicBezTo>
                  <a:pt x="81" y="47"/>
                  <a:pt x="81" y="47"/>
                  <a:pt x="81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47"/>
                  <a:pt x="80" y="47"/>
                  <a:pt x="80" y="46"/>
                </a:cubicBezTo>
                <a:cubicBezTo>
                  <a:pt x="80" y="46"/>
                  <a:pt x="80" y="45"/>
                  <a:pt x="79" y="45"/>
                </a:cubicBezTo>
                <a:cubicBezTo>
                  <a:pt x="78" y="45"/>
                  <a:pt x="78" y="46"/>
                  <a:pt x="78" y="46"/>
                </a:cubicBezTo>
                <a:cubicBezTo>
                  <a:pt x="78" y="47"/>
                  <a:pt x="78" y="47"/>
                  <a:pt x="78" y="47"/>
                </a:cubicBezTo>
                <a:cubicBezTo>
                  <a:pt x="77" y="47"/>
                  <a:pt x="77" y="47"/>
                  <a:pt x="77" y="47"/>
                </a:cubicBezTo>
                <a:cubicBezTo>
                  <a:pt x="77" y="47"/>
                  <a:pt x="77" y="47"/>
                  <a:pt x="77" y="46"/>
                </a:cubicBezTo>
                <a:cubicBezTo>
                  <a:pt x="77" y="46"/>
                  <a:pt x="77" y="45"/>
                  <a:pt x="76" y="45"/>
                </a:cubicBezTo>
                <a:cubicBezTo>
                  <a:pt x="76" y="45"/>
                  <a:pt x="75" y="46"/>
                  <a:pt x="75" y="46"/>
                </a:cubicBezTo>
                <a:cubicBezTo>
                  <a:pt x="75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5" y="47"/>
                  <a:pt x="75" y="47"/>
                  <a:pt x="75" y="46"/>
                </a:cubicBezTo>
                <a:cubicBezTo>
                  <a:pt x="75" y="46"/>
                  <a:pt x="74" y="45"/>
                  <a:pt x="74" y="45"/>
                </a:cubicBezTo>
                <a:close/>
                <a:moveTo>
                  <a:pt x="39" y="47"/>
                </a:moveTo>
                <a:cubicBezTo>
                  <a:pt x="4" y="47"/>
                  <a:pt x="4" y="47"/>
                  <a:pt x="4" y="47"/>
                </a:cubicBezTo>
                <a:cubicBezTo>
                  <a:pt x="3" y="47"/>
                  <a:pt x="3" y="46"/>
                  <a:pt x="3" y="46"/>
                </a:cubicBezTo>
                <a:cubicBezTo>
                  <a:pt x="3" y="45"/>
                  <a:pt x="3" y="45"/>
                  <a:pt x="4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40" y="45"/>
                  <a:pt x="40" y="45"/>
                  <a:pt x="40" y="46"/>
                </a:cubicBezTo>
                <a:cubicBezTo>
                  <a:pt x="40" y="46"/>
                  <a:pt x="40" y="47"/>
                  <a:pt x="39" y="47"/>
                </a:cubicBezTo>
                <a:close/>
                <a:moveTo>
                  <a:pt x="3" y="40"/>
                </a:moveTo>
                <a:cubicBezTo>
                  <a:pt x="3" y="40"/>
                  <a:pt x="3" y="39"/>
                  <a:pt x="4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40"/>
                  <a:pt x="40" y="40"/>
                </a:cubicBezTo>
                <a:cubicBezTo>
                  <a:pt x="40" y="41"/>
                  <a:pt x="40" y="41"/>
                  <a:pt x="39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3" y="41"/>
                  <a:pt x="3" y="41"/>
                  <a:pt x="3" y="40"/>
                </a:cubicBezTo>
                <a:close/>
                <a:moveTo>
                  <a:pt x="39" y="35"/>
                </a:moveTo>
                <a:cubicBezTo>
                  <a:pt x="4" y="35"/>
                  <a:pt x="4" y="35"/>
                  <a:pt x="4" y="35"/>
                </a:cubicBezTo>
                <a:cubicBezTo>
                  <a:pt x="3" y="35"/>
                  <a:pt x="3" y="35"/>
                  <a:pt x="3" y="34"/>
                </a:cubicBezTo>
                <a:cubicBezTo>
                  <a:pt x="3" y="34"/>
                  <a:pt x="3" y="33"/>
                  <a:pt x="4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0" y="33"/>
                  <a:pt x="40" y="34"/>
                  <a:pt x="40" y="34"/>
                </a:cubicBezTo>
                <a:cubicBezTo>
                  <a:pt x="40" y="35"/>
                  <a:pt x="40" y="35"/>
                  <a:pt x="39" y="35"/>
                </a:cubicBezTo>
                <a:close/>
                <a:moveTo>
                  <a:pt x="92" y="77"/>
                </a:move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55" y="76"/>
                  <a:pt x="55" y="76"/>
                </a:cubicBezTo>
                <a:cubicBezTo>
                  <a:pt x="55" y="75"/>
                  <a:pt x="56" y="75"/>
                  <a:pt x="56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5"/>
                  <a:pt x="93" y="75"/>
                  <a:pt x="93" y="76"/>
                </a:cubicBezTo>
                <a:cubicBezTo>
                  <a:pt x="93" y="76"/>
                  <a:pt x="92" y="77"/>
                  <a:pt x="92" y="77"/>
                </a:cubicBezTo>
                <a:close/>
                <a:moveTo>
                  <a:pt x="92" y="71"/>
                </a:moveTo>
                <a:cubicBezTo>
                  <a:pt x="56" y="71"/>
                  <a:pt x="56" y="71"/>
                  <a:pt x="56" y="71"/>
                </a:cubicBezTo>
                <a:cubicBezTo>
                  <a:pt x="56" y="71"/>
                  <a:pt x="55" y="70"/>
                  <a:pt x="55" y="70"/>
                </a:cubicBezTo>
                <a:cubicBezTo>
                  <a:pt x="55" y="69"/>
                  <a:pt x="56" y="69"/>
                  <a:pt x="56" y="69"/>
                </a:cubicBezTo>
                <a:cubicBezTo>
                  <a:pt x="92" y="69"/>
                  <a:pt x="92" y="69"/>
                  <a:pt x="92" y="69"/>
                </a:cubicBezTo>
                <a:cubicBezTo>
                  <a:pt x="92" y="69"/>
                  <a:pt x="93" y="69"/>
                  <a:pt x="93" y="70"/>
                </a:cubicBezTo>
                <a:cubicBezTo>
                  <a:pt x="93" y="70"/>
                  <a:pt x="92" y="71"/>
                  <a:pt x="92" y="71"/>
                </a:cubicBezTo>
                <a:close/>
                <a:moveTo>
                  <a:pt x="92" y="65"/>
                </a:moveTo>
                <a:cubicBezTo>
                  <a:pt x="56" y="65"/>
                  <a:pt x="56" y="65"/>
                  <a:pt x="56" y="65"/>
                </a:cubicBezTo>
                <a:cubicBezTo>
                  <a:pt x="56" y="65"/>
                  <a:pt x="55" y="65"/>
                  <a:pt x="55" y="64"/>
                </a:cubicBezTo>
                <a:cubicBezTo>
                  <a:pt x="55" y="64"/>
                  <a:pt x="56" y="63"/>
                  <a:pt x="56" y="63"/>
                </a:cubicBezTo>
                <a:cubicBezTo>
                  <a:pt x="92" y="63"/>
                  <a:pt x="92" y="63"/>
                  <a:pt x="92" y="63"/>
                </a:cubicBezTo>
                <a:cubicBezTo>
                  <a:pt x="92" y="63"/>
                  <a:pt x="93" y="64"/>
                  <a:pt x="93" y="64"/>
                </a:cubicBezTo>
                <a:cubicBezTo>
                  <a:pt x="93" y="65"/>
                  <a:pt x="92" y="65"/>
                  <a:pt x="92" y="65"/>
                </a:cubicBezTo>
                <a:close/>
                <a:moveTo>
                  <a:pt x="88" y="32"/>
                </a:moveTo>
                <a:cubicBezTo>
                  <a:pt x="76" y="32"/>
                  <a:pt x="76" y="32"/>
                  <a:pt x="76" y="32"/>
                </a:cubicBezTo>
                <a:cubicBezTo>
                  <a:pt x="76" y="44"/>
                  <a:pt x="76" y="44"/>
                  <a:pt x="76" y="44"/>
                </a:cubicBezTo>
                <a:cubicBezTo>
                  <a:pt x="88" y="44"/>
                  <a:pt x="88" y="44"/>
                  <a:pt x="88" y="44"/>
                </a:cubicBezTo>
                <a:lnTo>
                  <a:pt x="88" y="3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94" name="文本框 2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4461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项目开发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4" name="文本框 2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4461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项目亮点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344930" y="1919605"/>
            <a:ext cx="3813175" cy="64516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购物袋同步功能实现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45578" y="3711575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r>
              <a:rPr lang="en-US" altLang="zh-CN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登录注册功能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2"/>
          <p:cNvSpPr txBox="1"/>
          <p:nvPr/>
        </p:nvSpPr>
        <p:spPr>
          <a:xfrm>
            <a:off x="5981700" y="2211388"/>
            <a:ext cx="4191000" cy="1446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8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88000" y="3657600"/>
            <a:ext cx="5056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79" name="文本框 8"/>
          <p:cNvSpPr txBox="1"/>
          <p:nvPr/>
        </p:nvSpPr>
        <p:spPr>
          <a:xfrm>
            <a:off x="7072154" y="3836988"/>
            <a:ext cx="2011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感谢您的观看指导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1220000">
            <a:off x="-796925" y="1398588"/>
            <a:ext cx="5060950" cy="4059238"/>
          </a:xfrm>
          <a:prstGeom prst="triangle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9" name="等腰三角形 18"/>
          <p:cNvSpPr/>
          <p:nvPr/>
        </p:nvSpPr>
        <p:spPr>
          <a:xfrm rot="6000000">
            <a:off x="-2003425" y="301625"/>
            <a:ext cx="5326063" cy="4059238"/>
          </a:xfrm>
          <a:prstGeom prst="triangl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0" name="等腰三角形 19"/>
          <p:cNvSpPr/>
          <p:nvPr/>
        </p:nvSpPr>
        <p:spPr>
          <a:xfrm rot="8220000">
            <a:off x="-1601787" y="2193925"/>
            <a:ext cx="2630488" cy="4059238"/>
          </a:xfrm>
          <a:prstGeom prst="triangl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-4065587" y="-2044700"/>
            <a:ext cx="4068763" cy="9726613"/>
          </a:xfrm>
          <a:prstGeom prst="rect">
            <a:avLst/>
          </a:prstGeom>
          <a:solidFill>
            <a:srgbClr val="C0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6" name="等腰三角形 35"/>
          <p:cNvSpPr/>
          <p:nvPr/>
        </p:nvSpPr>
        <p:spPr>
          <a:xfrm rot="1740000">
            <a:off x="-403225" y="871538"/>
            <a:ext cx="5326063" cy="4059238"/>
          </a:xfrm>
          <a:prstGeom prst="triangl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8160000">
            <a:off x="-1970087" y="-2687637"/>
            <a:ext cx="5326063" cy="4059238"/>
          </a:xfrm>
          <a:prstGeom prst="triangl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5122" name="文本框 3"/>
          <p:cNvSpPr txBox="1"/>
          <p:nvPr/>
        </p:nvSpPr>
        <p:spPr>
          <a:xfrm>
            <a:off x="1468438" y="2949575"/>
            <a:ext cx="1276350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 9"/>
          <p:cNvSpPr/>
          <p:nvPr/>
        </p:nvSpPr>
        <p:spPr>
          <a:xfrm>
            <a:off x="6236969" y="2390139"/>
            <a:ext cx="478156" cy="478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trike="noStrike" noProof="1">
                <a:solidFill>
                  <a:srgbClr val="0AAFB9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trike="noStrike" noProof="1">
              <a:solidFill>
                <a:srgbClr val="0AAFB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 9"/>
          <p:cNvSpPr/>
          <p:nvPr/>
        </p:nvSpPr>
        <p:spPr>
          <a:xfrm>
            <a:off x="6236969" y="3065778"/>
            <a:ext cx="478156" cy="478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trike="noStrike" noProof="1">
                <a:solidFill>
                  <a:srgbClr val="0AAFB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en-US" altLang="zh-CN" strike="noStrike" noProof="1">
              <a:solidFill>
                <a:srgbClr val="0AAFB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 9"/>
          <p:cNvSpPr/>
          <p:nvPr/>
        </p:nvSpPr>
        <p:spPr>
          <a:xfrm>
            <a:off x="6236969" y="3732528"/>
            <a:ext cx="478156" cy="478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trike="noStrike" noProof="1">
                <a:solidFill>
                  <a:srgbClr val="0AAFB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endParaRPr lang="en-US" altLang="zh-CN" strike="noStrike" noProof="1">
              <a:solidFill>
                <a:srgbClr val="0AAFB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 9"/>
          <p:cNvSpPr/>
          <p:nvPr/>
        </p:nvSpPr>
        <p:spPr>
          <a:xfrm>
            <a:off x="6236969" y="4346575"/>
            <a:ext cx="478156" cy="4781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trike="noStrike" noProof="1">
                <a:solidFill>
                  <a:srgbClr val="0AAFB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endParaRPr lang="en-US" altLang="zh-CN" strike="noStrike" noProof="1">
              <a:solidFill>
                <a:srgbClr val="0AAFB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127" name="文本框 14"/>
          <p:cNvSpPr txBox="1"/>
          <p:nvPr/>
        </p:nvSpPr>
        <p:spPr>
          <a:xfrm>
            <a:off x="6943725" y="2444750"/>
            <a:ext cx="36591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8" name="文本框 15"/>
          <p:cNvSpPr txBox="1"/>
          <p:nvPr/>
        </p:nvSpPr>
        <p:spPr>
          <a:xfrm>
            <a:off x="6943725" y="3121025"/>
            <a:ext cx="36591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架构设计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9" name="文本框 16"/>
          <p:cNvSpPr txBox="1"/>
          <p:nvPr/>
        </p:nvSpPr>
        <p:spPr>
          <a:xfrm>
            <a:off x="6943725" y="3787775"/>
            <a:ext cx="36591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功能介绍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30" name="文本框 17"/>
          <p:cNvSpPr txBox="1"/>
          <p:nvPr/>
        </p:nvSpPr>
        <p:spPr>
          <a:xfrm>
            <a:off x="6943725" y="4400550"/>
            <a:ext cx="36591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项目开发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1220000">
            <a:off x="-552450" y="1866900"/>
            <a:ext cx="5059363" cy="4059238"/>
          </a:xfrm>
          <a:prstGeom prst="triangle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6" name="等腰三角形 35"/>
          <p:cNvSpPr/>
          <p:nvPr/>
        </p:nvSpPr>
        <p:spPr>
          <a:xfrm rot="1740000">
            <a:off x="-403225" y="871538"/>
            <a:ext cx="5326063" cy="4059238"/>
          </a:xfrm>
          <a:prstGeom prst="triangl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grpSp>
        <p:nvGrpSpPr>
          <p:cNvPr id="5133" name="组合 5"/>
          <p:cNvGrpSpPr/>
          <p:nvPr/>
        </p:nvGrpSpPr>
        <p:grpSpPr>
          <a:xfrm rot="4320000">
            <a:off x="4259263" y="1441450"/>
            <a:ext cx="1155700" cy="1108075"/>
            <a:chOff x="4338" y="2406"/>
            <a:chExt cx="1821" cy="1744"/>
          </a:xfrm>
        </p:grpSpPr>
        <p:sp>
          <p:nvSpPr>
            <p:cNvPr id="22" name="等腰三角形 21"/>
            <p:cNvSpPr/>
            <p:nvPr/>
          </p:nvSpPr>
          <p:spPr>
            <a:xfrm rot="8760000" flipV="1">
              <a:off x="4338" y="2406"/>
              <a:ext cx="881" cy="778"/>
            </a:xfrm>
            <a:prstGeom prst="triangle">
              <a:avLst/>
            </a:prstGeom>
            <a:solidFill>
              <a:srgbClr val="9CF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3" name="等腰三角形 2"/>
            <p:cNvSpPr/>
            <p:nvPr/>
          </p:nvSpPr>
          <p:spPr>
            <a:xfrm rot="14760000" flipV="1">
              <a:off x="4581" y="3600"/>
              <a:ext cx="584" cy="5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5" name="等腰三角形 4"/>
            <p:cNvSpPr/>
            <p:nvPr/>
          </p:nvSpPr>
          <p:spPr>
            <a:xfrm rot="17880000" flipV="1">
              <a:off x="5609" y="2727"/>
              <a:ext cx="584" cy="516"/>
            </a:xfrm>
            <a:prstGeom prst="triangle">
              <a:avLst/>
            </a:prstGeom>
            <a:solidFill>
              <a:srgbClr val="37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9" name="等腰三角形 18"/>
          <p:cNvSpPr/>
          <p:nvPr/>
        </p:nvSpPr>
        <p:spPr>
          <a:xfrm rot="6000000">
            <a:off x="-2003425" y="301625"/>
            <a:ext cx="5326063" cy="4059238"/>
          </a:xfrm>
          <a:prstGeom prst="triangl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0" name="等腰三角形 19"/>
          <p:cNvSpPr/>
          <p:nvPr/>
        </p:nvSpPr>
        <p:spPr>
          <a:xfrm rot="8220000">
            <a:off x="-1601787" y="2193925"/>
            <a:ext cx="2630488" cy="4059238"/>
          </a:xfrm>
          <a:prstGeom prst="triangl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-4065587" y="-5359400"/>
            <a:ext cx="4068763" cy="13041313"/>
          </a:xfrm>
          <a:prstGeom prst="rect">
            <a:avLst/>
          </a:prstGeom>
          <a:solidFill>
            <a:srgbClr val="C0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-433387" y="-4602162"/>
            <a:ext cx="13860463" cy="4564063"/>
          </a:xfrm>
          <a:prstGeom prst="rect">
            <a:avLst/>
          </a:prstGeom>
          <a:solidFill>
            <a:srgbClr val="C0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AFB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0AAFB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7171" name="文本框 2"/>
          <p:cNvSpPr txBox="1"/>
          <p:nvPr/>
        </p:nvSpPr>
        <p:spPr>
          <a:xfrm>
            <a:off x="476250" y="419100"/>
            <a:ext cx="719138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8746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3" name="文本框 20"/>
          <p:cNvSpPr txBox="1"/>
          <p:nvPr/>
        </p:nvSpPr>
        <p:spPr>
          <a:xfrm>
            <a:off x="6130925" y="3471863"/>
            <a:ext cx="360045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在寸土寸金的北京三里屯设立了一个 35㎡ 的体验中心，接近 80% 的面积都是生产空间，与用户之间只隔一层透明玻璃。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174" name="文本框 21"/>
          <p:cNvSpPr txBox="1"/>
          <p:nvPr/>
        </p:nvSpPr>
        <p:spPr>
          <a:xfrm>
            <a:off x="6130925" y="2495550"/>
            <a:ext cx="37528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让用户信赖的酸奶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213475" y="3171825"/>
            <a:ext cx="3429000" cy="0"/>
          </a:xfrm>
          <a:prstGeom prst="line">
            <a:avLst/>
          </a:prstGeom>
          <a:ln>
            <a:solidFill>
              <a:srgbClr val="0AAF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186940"/>
            <a:ext cx="4785995" cy="3189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8" name="直接连接符 27"/>
          <p:cNvCxnSpPr/>
          <p:nvPr/>
        </p:nvCxnSpPr>
        <p:spPr>
          <a:xfrm>
            <a:off x="638175" y="3635375"/>
            <a:ext cx="10858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825625" y="3492500"/>
            <a:ext cx="285750" cy="285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0" name="椭圆 29"/>
          <p:cNvSpPr/>
          <p:nvPr/>
        </p:nvSpPr>
        <p:spPr>
          <a:xfrm>
            <a:off x="3732213" y="3492500"/>
            <a:ext cx="285750" cy="285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1" name="椭圆 30"/>
          <p:cNvSpPr/>
          <p:nvPr/>
        </p:nvSpPr>
        <p:spPr>
          <a:xfrm>
            <a:off x="5902325" y="3492500"/>
            <a:ext cx="285750" cy="285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2" name="椭圆 31"/>
          <p:cNvSpPr/>
          <p:nvPr/>
        </p:nvSpPr>
        <p:spPr>
          <a:xfrm>
            <a:off x="7967663" y="3492500"/>
            <a:ext cx="285750" cy="285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5" name="任意多边形 34"/>
          <p:cNvSpPr/>
          <p:nvPr/>
        </p:nvSpPr>
        <p:spPr>
          <a:xfrm rot="2700000">
            <a:off x="1111250" y="1335088"/>
            <a:ext cx="1714500" cy="1593850"/>
          </a:xfrm>
          <a:prstGeom prst="foldedCorner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9" name="椭圆 38"/>
          <p:cNvSpPr/>
          <p:nvPr/>
        </p:nvSpPr>
        <p:spPr>
          <a:xfrm>
            <a:off x="10302875" y="3492500"/>
            <a:ext cx="285750" cy="285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8200" name="文本框 40"/>
          <p:cNvSpPr txBox="1"/>
          <p:nvPr/>
        </p:nvSpPr>
        <p:spPr>
          <a:xfrm>
            <a:off x="1273175" y="1809750"/>
            <a:ext cx="13906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项目采用</a:t>
            </a:r>
            <a:r>
              <a:rPr lang="en-US" altLang="zh-CN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vue-cli</a:t>
            </a:r>
            <a:r>
              <a:rPr lang="zh-CN" altLang="en-US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脚手架搭建</a:t>
            </a:r>
            <a:endParaRPr lang="zh-CN" altLang="en-US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1" name="文本框 41"/>
          <p:cNvSpPr txBox="1"/>
          <p:nvPr/>
        </p:nvSpPr>
        <p:spPr>
          <a:xfrm>
            <a:off x="9750425" y="1809750"/>
            <a:ext cx="13906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后台数据与接口</a:t>
            </a:r>
            <a:endParaRPr lang="zh-CN" altLang="en-US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2" name="文本框 42"/>
          <p:cNvSpPr txBox="1"/>
          <p:nvPr/>
        </p:nvSpPr>
        <p:spPr>
          <a:xfrm>
            <a:off x="5349875" y="1809750"/>
            <a:ext cx="13906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组件之间的通讯</a:t>
            </a:r>
            <a:endParaRPr lang="zh-CN" altLang="en-US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3" name="文本框 43"/>
          <p:cNvSpPr txBox="1"/>
          <p:nvPr/>
        </p:nvSpPr>
        <p:spPr>
          <a:xfrm>
            <a:off x="3181350" y="4718050"/>
            <a:ext cx="1389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单页面，组件化开发</a:t>
            </a:r>
            <a:endParaRPr lang="zh-CN" altLang="en-US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4" name="文本框 44"/>
          <p:cNvSpPr txBox="1"/>
          <p:nvPr/>
        </p:nvSpPr>
        <p:spPr>
          <a:xfrm>
            <a:off x="7415213" y="4718050"/>
            <a:ext cx="1389062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部分采用了</a:t>
            </a:r>
            <a:r>
              <a:rPr lang="en-US" altLang="zh-CN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vux</a:t>
            </a:r>
            <a:r>
              <a:rPr lang="zh-CN" altLang="en-US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lang="zh-CN" altLang="en-US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5" name="文本框 45"/>
          <p:cNvSpPr txBox="1"/>
          <p:nvPr/>
        </p:nvSpPr>
        <p:spPr>
          <a:xfrm>
            <a:off x="1397635" y="3946525"/>
            <a:ext cx="11423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vue-cli</a:t>
            </a:r>
            <a:endParaRPr lang="en-US" altLang="zh-CN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6" name="文本框 46"/>
          <p:cNvSpPr txBox="1"/>
          <p:nvPr/>
        </p:nvSpPr>
        <p:spPr>
          <a:xfrm>
            <a:off x="3473450" y="3124200"/>
            <a:ext cx="8032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7" name="文本框 47"/>
          <p:cNvSpPr txBox="1"/>
          <p:nvPr/>
        </p:nvSpPr>
        <p:spPr>
          <a:xfrm>
            <a:off x="5643563" y="3946525"/>
            <a:ext cx="8032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8" name="文本框 48"/>
          <p:cNvSpPr txBox="1"/>
          <p:nvPr/>
        </p:nvSpPr>
        <p:spPr>
          <a:xfrm>
            <a:off x="7708900" y="3124200"/>
            <a:ext cx="8032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vux</a:t>
            </a:r>
            <a:endParaRPr lang="en-US" altLang="zh-CN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9" name="文本框 49"/>
          <p:cNvSpPr txBox="1"/>
          <p:nvPr/>
        </p:nvSpPr>
        <p:spPr>
          <a:xfrm>
            <a:off x="10044430" y="3946525"/>
            <a:ext cx="10966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endParaRPr lang="en-US" altLang="zh-CN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10" name="文本框 1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4461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架构设计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 34"/>
          <p:cNvSpPr/>
          <p:nvPr/>
        </p:nvSpPr>
        <p:spPr>
          <a:xfrm rot="2700000">
            <a:off x="5187950" y="1325563"/>
            <a:ext cx="1714500" cy="1593850"/>
          </a:xfrm>
          <a:prstGeom prst="foldedCorner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" name="任意多边形 34"/>
          <p:cNvSpPr/>
          <p:nvPr/>
        </p:nvSpPr>
        <p:spPr>
          <a:xfrm rot="2700000">
            <a:off x="9588500" y="1325563"/>
            <a:ext cx="1714500" cy="1593850"/>
          </a:xfrm>
          <a:prstGeom prst="foldedCorner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5" name="任意多边形 34"/>
          <p:cNvSpPr/>
          <p:nvPr/>
        </p:nvSpPr>
        <p:spPr>
          <a:xfrm rot="13500000">
            <a:off x="3079750" y="4259263"/>
            <a:ext cx="1593850" cy="1714500"/>
          </a:xfrm>
          <a:prstGeom prst="foldedCorner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任意多边形 34"/>
          <p:cNvSpPr/>
          <p:nvPr/>
        </p:nvSpPr>
        <p:spPr>
          <a:xfrm rot="13500000">
            <a:off x="7308850" y="4259263"/>
            <a:ext cx="1593850" cy="1714500"/>
          </a:xfrm>
          <a:prstGeom prst="foldedCorner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5" name="文本框 2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4461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功能介绍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功能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5260" y="533400"/>
            <a:ext cx="4348480" cy="5870575"/>
          </a:xfrm>
          <a:prstGeom prst="rect">
            <a:avLst/>
          </a:prstGeom>
        </p:spPr>
      </p:pic>
      <p:sp>
        <p:nvSpPr>
          <p:cNvPr id="14" name=" 9"/>
          <p:cNvSpPr/>
          <p:nvPr/>
        </p:nvSpPr>
        <p:spPr>
          <a:xfrm>
            <a:off x="1127124" y="1943099"/>
            <a:ext cx="478156" cy="478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trike="noStrike" noProof="1">
                <a:solidFill>
                  <a:srgbClr val="0AAFB9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trike="noStrike" noProof="1">
              <a:solidFill>
                <a:srgbClr val="0AAFB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 9"/>
          <p:cNvSpPr/>
          <p:nvPr/>
        </p:nvSpPr>
        <p:spPr>
          <a:xfrm>
            <a:off x="1127124" y="2618738"/>
            <a:ext cx="478156" cy="478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trike="noStrike" noProof="1">
                <a:solidFill>
                  <a:srgbClr val="0AAFB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en-US" altLang="zh-CN" strike="noStrike" noProof="1">
              <a:solidFill>
                <a:srgbClr val="0AAFB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 9"/>
          <p:cNvSpPr/>
          <p:nvPr/>
        </p:nvSpPr>
        <p:spPr>
          <a:xfrm>
            <a:off x="1127124" y="3285488"/>
            <a:ext cx="478156" cy="478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trike="noStrike" noProof="1">
                <a:solidFill>
                  <a:srgbClr val="0AAFB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endParaRPr lang="en-US" altLang="zh-CN" strike="noStrike" noProof="1">
              <a:solidFill>
                <a:srgbClr val="0AAFB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 9"/>
          <p:cNvSpPr/>
          <p:nvPr/>
        </p:nvSpPr>
        <p:spPr>
          <a:xfrm>
            <a:off x="1127124" y="3899535"/>
            <a:ext cx="478156" cy="4781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trike="noStrike" noProof="1">
                <a:solidFill>
                  <a:srgbClr val="0AAFB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endParaRPr lang="en-US" altLang="zh-CN" strike="noStrike" noProof="1">
              <a:solidFill>
                <a:srgbClr val="0AAFB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1833880" y="1997710"/>
            <a:ext cx="36591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8" name="文本框 15"/>
          <p:cNvSpPr txBox="1"/>
          <p:nvPr/>
        </p:nvSpPr>
        <p:spPr>
          <a:xfrm>
            <a:off x="1833880" y="2673985"/>
            <a:ext cx="36591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购物袋部分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9" name="文本框 16"/>
          <p:cNvSpPr txBox="1"/>
          <p:nvPr/>
        </p:nvSpPr>
        <p:spPr>
          <a:xfrm>
            <a:off x="1833880" y="3340735"/>
            <a:ext cx="36591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商品购买详情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30" name="文本框 17"/>
          <p:cNvSpPr txBox="1"/>
          <p:nvPr/>
        </p:nvSpPr>
        <p:spPr>
          <a:xfrm>
            <a:off x="1833880" y="3953510"/>
            <a:ext cx="36591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登录注册与个人信息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5" name="文本框 2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4461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功能介绍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G@]O`AKH)E98_)E]((KFW5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8495" y="1380490"/>
            <a:ext cx="2574290" cy="4573905"/>
          </a:xfrm>
          <a:prstGeom prst="rect">
            <a:avLst/>
          </a:prstGeom>
        </p:spPr>
      </p:pic>
      <p:pic>
        <p:nvPicPr>
          <p:cNvPr id="13" name="图片 12" descr="K6[6XV}EWN1@5MG`EXLP43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80" y="1380490"/>
            <a:ext cx="2555875" cy="4555490"/>
          </a:xfrm>
          <a:prstGeom prst="rect">
            <a:avLst/>
          </a:prstGeom>
        </p:spPr>
      </p:pic>
      <p:pic>
        <p:nvPicPr>
          <p:cNvPr id="14" name="图片 13" descr="8)F9U)XOLCA_H~F~BA_]3D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70" y="1370965"/>
            <a:ext cx="2593340" cy="4565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745"/>
          <p:cNvGrpSpPr/>
          <p:nvPr/>
        </p:nvGrpSpPr>
        <p:grpSpPr>
          <a:xfrm>
            <a:off x="1539875" y="1631950"/>
            <a:ext cx="692150" cy="692150"/>
            <a:chOff x="2474913" y="3203575"/>
            <a:chExt cx="692150" cy="692150"/>
          </a:xfrm>
        </p:grpSpPr>
        <p:sp>
          <p:nvSpPr>
            <p:cNvPr id="11266" name="Oval 112"/>
            <p:cNvSpPr/>
            <p:nvPr/>
          </p:nvSpPr>
          <p:spPr>
            <a:xfrm>
              <a:off x="2474913" y="3203575"/>
              <a:ext cx="692150" cy="692150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1267" name="Freeform 165"/>
            <p:cNvSpPr/>
            <p:nvPr/>
          </p:nvSpPr>
          <p:spPr>
            <a:xfrm>
              <a:off x="2801938" y="3452813"/>
              <a:ext cx="168275" cy="63500"/>
            </a:xfrm>
            <a:custGeom>
              <a:avLst/>
              <a:gdLst/>
              <a:ahLst/>
              <a:cxnLst>
                <a:cxn ang="0">
                  <a:pos x="104704" y="0"/>
                </a:cxn>
                <a:cxn ang="0">
                  <a:pos x="59831" y="0"/>
                </a:cxn>
                <a:cxn ang="0">
                  <a:pos x="67310" y="41088"/>
                </a:cxn>
                <a:cxn ang="0">
                  <a:pos x="0" y="63500"/>
                </a:cxn>
                <a:cxn ang="0">
                  <a:pos x="168275" y="63500"/>
                </a:cxn>
                <a:cxn ang="0">
                  <a:pos x="97225" y="41088"/>
                </a:cxn>
                <a:cxn ang="0">
                  <a:pos x="104704" y="0"/>
                </a:cxn>
              </a:cxnLst>
              <a:pathLst>
                <a:path w="45" h="17">
                  <a:moveTo>
                    <a:pt x="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2" y="11"/>
                    <a:pt x="5" y="13"/>
                    <a:pt x="0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39" y="13"/>
                    <a:pt x="32" y="11"/>
                    <a:pt x="26" y="11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8" name="Freeform 166"/>
            <p:cNvSpPr/>
            <p:nvPr/>
          </p:nvSpPr>
          <p:spPr>
            <a:xfrm>
              <a:off x="2744788" y="3384550"/>
              <a:ext cx="277813" cy="134938"/>
            </a:xfrm>
            <a:custGeom>
              <a:avLst/>
              <a:gdLst/>
              <a:ahLst/>
              <a:cxnLst>
                <a:cxn ang="0">
                  <a:pos x="138906" y="0"/>
                </a:cxn>
                <a:cxn ang="0">
                  <a:pos x="0" y="131189"/>
                </a:cxn>
                <a:cxn ang="0">
                  <a:pos x="0" y="134938"/>
                </a:cxn>
                <a:cxn ang="0">
                  <a:pos x="15016" y="134938"/>
                </a:cxn>
                <a:cxn ang="0">
                  <a:pos x="138906" y="29986"/>
                </a:cxn>
                <a:cxn ang="0">
                  <a:pos x="266550" y="134938"/>
                </a:cxn>
                <a:cxn ang="0">
                  <a:pos x="277813" y="134938"/>
                </a:cxn>
                <a:cxn ang="0">
                  <a:pos x="277813" y="131189"/>
                </a:cxn>
                <a:cxn ang="0">
                  <a:pos x="138906" y="0"/>
                </a:cxn>
              </a:cxnLst>
              <a:pathLst>
                <a:path w="74" h="36">
                  <a:moveTo>
                    <a:pt x="37" y="0"/>
                  </a:moveTo>
                  <a:cubicBezTo>
                    <a:pt x="17" y="0"/>
                    <a:pt x="0" y="15"/>
                    <a:pt x="0" y="35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1"/>
                    <a:pt x="19" y="8"/>
                    <a:pt x="37" y="8"/>
                  </a:cubicBezTo>
                  <a:cubicBezTo>
                    <a:pt x="56" y="8"/>
                    <a:pt x="71" y="21"/>
                    <a:pt x="71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36"/>
                    <a:pt x="74" y="35"/>
                    <a:pt x="74" y="35"/>
                  </a:cubicBezTo>
                  <a:cubicBezTo>
                    <a:pt x="74" y="15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9" name="Freeform 167"/>
            <p:cNvSpPr/>
            <p:nvPr/>
          </p:nvSpPr>
          <p:spPr>
            <a:xfrm>
              <a:off x="2624138" y="3527425"/>
              <a:ext cx="444500" cy="200025"/>
            </a:xfrm>
            <a:custGeom>
              <a:avLst/>
              <a:gdLst/>
              <a:ahLst/>
              <a:cxnLst>
                <a:cxn ang="0">
                  <a:pos x="365394" y="7548"/>
                </a:cxn>
                <a:cxn ang="0">
                  <a:pos x="158211" y="7548"/>
                </a:cxn>
                <a:cxn ang="0">
                  <a:pos x="124309" y="45288"/>
                </a:cxn>
                <a:cxn ang="0">
                  <a:pos x="15067" y="0"/>
                </a:cxn>
                <a:cxn ang="0">
                  <a:pos x="0" y="22644"/>
                </a:cxn>
                <a:cxn ang="0">
                  <a:pos x="90406" y="147188"/>
                </a:cxn>
                <a:cxn ang="0">
                  <a:pos x="86639" y="200025"/>
                </a:cxn>
                <a:cxn ang="0">
                  <a:pos x="440733" y="200025"/>
                </a:cxn>
                <a:cxn ang="0">
                  <a:pos x="365394" y="7548"/>
                </a:cxn>
              </a:cxnLst>
              <a:pathLst>
                <a:path w="118" h="53">
                  <a:moveTo>
                    <a:pt x="97" y="2"/>
                  </a:moveTo>
                  <a:cubicBezTo>
                    <a:pt x="42" y="2"/>
                    <a:pt x="42" y="2"/>
                    <a:pt x="42" y="2"/>
                  </a:cubicBezTo>
                  <a:cubicBezTo>
                    <a:pt x="38" y="5"/>
                    <a:pt x="35" y="8"/>
                    <a:pt x="33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11" y="17"/>
                    <a:pt x="13" y="33"/>
                    <a:pt x="24" y="39"/>
                  </a:cubicBezTo>
                  <a:cubicBezTo>
                    <a:pt x="23" y="43"/>
                    <a:pt x="23" y="48"/>
                    <a:pt x="23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8" y="29"/>
                    <a:pt x="109" y="12"/>
                    <a:pt x="97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0" name="Freeform 168"/>
            <p:cNvSpPr/>
            <p:nvPr/>
          </p:nvSpPr>
          <p:spPr>
            <a:xfrm>
              <a:off x="2587625" y="3324225"/>
              <a:ext cx="90488" cy="180975"/>
            </a:xfrm>
            <a:custGeom>
              <a:avLst/>
              <a:gdLst/>
              <a:ahLst/>
              <a:cxnLst>
                <a:cxn ang="0">
                  <a:pos x="26392" y="3770"/>
                </a:cxn>
                <a:cxn ang="0">
                  <a:pos x="7540" y="7540"/>
                </a:cxn>
                <a:cxn ang="0">
                  <a:pos x="11311" y="30162"/>
                </a:cxn>
                <a:cxn ang="0">
                  <a:pos x="30162" y="94257"/>
                </a:cxn>
                <a:cxn ang="0">
                  <a:pos x="15081" y="169664"/>
                </a:cxn>
                <a:cxn ang="0">
                  <a:pos x="30162" y="180975"/>
                </a:cxn>
                <a:cxn ang="0">
                  <a:pos x="33933" y="180975"/>
                </a:cxn>
                <a:cxn ang="0">
                  <a:pos x="45244" y="162123"/>
                </a:cxn>
                <a:cxn ang="0">
                  <a:pos x="56555" y="109339"/>
                </a:cxn>
                <a:cxn ang="0">
                  <a:pos x="26392" y="3770"/>
                </a:cxn>
              </a:cxnLst>
              <a:pathLst>
                <a:path w="24" h="48">
                  <a:moveTo>
                    <a:pt x="7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1" y="6"/>
                    <a:pt x="3" y="8"/>
                  </a:cubicBezTo>
                  <a:cubicBezTo>
                    <a:pt x="14" y="15"/>
                    <a:pt x="12" y="18"/>
                    <a:pt x="8" y="25"/>
                  </a:cubicBezTo>
                  <a:cubicBezTo>
                    <a:pt x="5" y="31"/>
                    <a:pt x="2" y="37"/>
                    <a:pt x="4" y="45"/>
                  </a:cubicBezTo>
                  <a:cubicBezTo>
                    <a:pt x="5" y="47"/>
                    <a:pt x="6" y="48"/>
                    <a:pt x="8" y="48"/>
                  </a:cubicBezTo>
                  <a:cubicBezTo>
                    <a:pt x="8" y="48"/>
                    <a:pt x="9" y="48"/>
                    <a:pt x="9" y="48"/>
                  </a:cubicBezTo>
                  <a:cubicBezTo>
                    <a:pt x="11" y="47"/>
                    <a:pt x="12" y="45"/>
                    <a:pt x="12" y="43"/>
                  </a:cubicBezTo>
                  <a:cubicBezTo>
                    <a:pt x="10" y="38"/>
                    <a:pt x="12" y="34"/>
                    <a:pt x="15" y="29"/>
                  </a:cubicBezTo>
                  <a:cubicBezTo>
                    <a:pt x="19" y="22"/>
                    <a:pt x="24" y="12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232025" y="182245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000" strike="noStrike" noProof="1">
                <a:latin typeface="微软雅黑" panose="020B0503020204020204" charset="-122"/>
                <a:ea typeface="微软雅黑" panose="020B0503020204020204" charset="-122"/>
              </a:rPr>
              <a:t>未登录状态下</a:t>
            </a:r>
            <a:endParaRPr lang="zh-CN" altLang="en-US" sz="2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70125" y="3133725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000" strike="noStrike" noProof="1">
                <a:latin typeface="微软雅黑" panose="020B0503020204020204" charset="-122"/>
                <a:ea typeface="微软雅黑" panose="020B0503020204020204" charset="-122"/>
              </a:rPr>
              <a:t>登录状态下</a:t>
            </a:r>
            <a:endParaRPr lang="zh-CN" altLang="en-US" sz="2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275" name="组合 619"/>
          <p:cNvGrpSpPr/>
          <p:nvPr/>
        </p:nvGrpSpPr>
        <p:grpSpPr>
          <a:xfrm>
            <a:off x="1617663" y="2928938"/>
            <a:ext cx="688975" cy="690562"/>
            <a:chOff x="7764463" y="4535488"/>
            <a:chExt cx="688975" cy="690562"/>
          </a:xfrm>
        </p:grpSpPr>
        <p:sp>
          <p:nvSpPr>
            <p:cNvPr id="11276" name="Oval 28"/>
            <p:cNvSpPr/>
            <p:nvPr/>
          </p:nvSpPr>
          <p:spPr>
            <a:xfrm>
              <a:off x="7764463" y="4535488"/>
              <a:ext cx="688975" cy="690562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Freeform 82"/>
            <p:cNvSpPr>
              <a:spLocks noEditPoints="1"/>
            </p:cNvSpPr>
            <p:nvPr/>
          </p:nvSpPr>
          <p:spPr>
            <a:xfrm>
              <a:off x="8072438" y="4794250"/>
              <a:ext cx="211137" cy="211137"/>
            </a:xfrm>
            <a:custGeom>
              <a:avLst/>
              <a:gdLst/>
              <a:ahLst/>
              <a:cxnLst>
                <a:cxn ang="0">
                  <a:pos x="71635" y="22621"/>
                </a:cxn>
                <a:cxn ang="0">
                  <a:pos x="22621" y="147041"/>
                </a:cxn>
                <a:cxn ang="0">
                  <a:pos x="131960" y="203596"/>
                </a:cxn>
                <a:cxn ang="0">
                  <a:pos x="211137" y="109338"/>
                </a:cxn>
                <a:cxn ang="0">
                  <a:pos x="207366" y="86716"/>
                </a:cxn>
                <a:cxn ang="0">
                  <a:pos x="71635" y="22621"/>
                </a:cxn>
                <a:cxn ang="0">
                  <a:pos x="113109" y="184744"/>
                </a:cxn>
                <a:cxn ang="0">
                  <a:pos x="37703" y="113109"/>
                </a:cxn>
                <a:cxn ang="0">
                  <a:pos x="113109" y="33932"/>
                </a:cxn>
                <a:cxn ang="0">
                  <a:pos x="188515" y="109338"/>
                </a:cxn>
                <a:cxn ang="0">
                  <a:pos x="113109" y="184744"/>
                </a:cxn>
              </a:cxnLst>
              <a:pathLst>
                <a:path w="56" h="56">
                  <a:moveTo>
                    <a:pt x="19" y="6"/>
                  </a:moveTo>
                  <a:cubicBezTo>
                    <a:pt x="6" y="12"/>
                    <a:pt x="0" y="26"/>
                    <a:pt x="6" y="39"/>
                  </a:cubicBezTo>
                  <a:cubicBezTo>
                    <a:pt x="11" y="50"/>
                    <a:pt x="23" y="56"/>
                    <a:pt x="35" y="54"/>
                  </a:cubicBezTo>
                  <a:cubicBezTo>
                    <a:pt x="47" y="51"/>
                    <a:pt x="56" y="41"/>
                    <a:pt x="56" y="29"/>
                  </a:cubicBezTo>
                  <a:cubicBezTo>
                    <a:pt x="56" y="27"/>
                    <a:pt x="56" y="25"/>
                    <a:pt x="55" y="23"/>
                  </a:cubicBezTo>
                  <a:cubicBezTo>
                    <a:pt x="51" y="8"/>
                    <a:pt x="34" y="0"/>
                    <a:pt x="19" y="6"/>
                  </a:cubicBezTo>
                  <a:close/>
                  <a:moveTo>
                    <a:pt x="30" y="49"/>
                  </a:moveTo>
                  <a:cubicBezTo>
                    <a:pt x="20" y="49"/>
                    <a:pt x="10" y="41"/>
                    <a:pt x="10" y="30"/>
                  </a:cubicBezTo>
                  <a:cubicBezTo>
                    <a:pt x="9" y="17"/>
                    <a:pt x="19" y="9"/>
                    <a:pt x="30" y="9"/>
                  </a:cubicBezTo>
                  <a:cubicBezTo>
                    <a:pt x="41" y="9"/>
                    <a:pt x="50" y="18"/>
                    <a:pt x="50" y="29"/>
                  </a:cubicBezTo>
                  <a:cubicBezTo>
                    <a:pt x="50" y="40"/>
                    <a:pt x="41" y="49"/>
                    <a:pt x="30" y="4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8" name="Freeform 83"/>
            <p:cNvSpPr>
              <a:spLocks noEditPoints="1"/>
            </p:cNvSpPr>
            <p:nvPr/>
          </p:nvSpPr>
          <p:spPr>
            <a:xfrm>
              <a:off x="7866063" y="4711700"/>
              <a:ext cx="477837" cy="349250"/>
            </a:xfrm>
            <a:custGeom>
              <a:avLst/>
              <a:gdLst/>
              <a:ahLst/>
              <a:cxnLst>
                <a:cxn ang="0">
                  <a:pos x="440212" y="37553"/>
                </a:cxn>
                <a:cxn ang="0">
                  <a:pos x="417637" y="37553"/>
                </a:cxn>
                <a:cxn ang="0">
                  <a:pos x="402587" y="26287"/>
                </a:cxn>
                <a:cxn ang="0">
                  <a:pos x="364962" y="0"/>
                </a:cxn>
                <a:cxn ang="0">
                  <a:pos x="282187" y="0"/>
                </a:cxn>
                <a:cxn ang="0">
                  <a:pos x="259612" y="11266"/>
                </a:cxn>
                <a:cxn ang="0">
                  <a:pos x="248324" y="33798"/>
                </a:cxn>
                <a:cxn ang="0">
                  <a:pos x="240799" y="37553"/>
                </a:cxn>
                <a:cxn ang="0">
                  <a:pos x="154262" y="37553"/>
                </a:cxn>
                <a:cxn ang="0">
                  <a:pos x="146737" y="33798"/>
                </a:cxn>
                <a:cxn ang="0">
                  <a:pos x="131687" y="26287"/>
                </a:cxn>
                <a:cxn ang="0">
                  <a:pos x="101587" y="26287"/>
                </a:cxn>
                <a:cxn ang="0">
                  <a:pos x="86537" y="33798"/>
                </a:cxn>
                <a:cxn ang="0">
                  <a:pos x="79012" y="37553"/>
                </a:cxn>
                <a:cxn ang="0">
                  <a:pos x="52674" y="37553"/>
                </a:cxn>
                <a:cxn ang="0">
                  <a:pos x="0" y="90129"/>
                </a:cxn>
                <a:cxn ang="0">
                  <a:pos x="0" y="292919"/>
                </a:cxn>
                <a:cxn ang="0">
                  <a:pos x="56437" y="345494"/>
                </a:cxn>
                <a:cxn ang="0">
                  <a:pos x="237037" y="345494"/>
                </a:cxn>
                <a:cxn ang="0">
                  <a:pos x="428924" y="345494"/>
                </a:cxn>
                <a:cxn ang="0">
                  <a:pos x="477837" y="296674"/>
                </a:cxn>
                <a:cxn ang="0">
                  <a:pos x="477837" y="86373"/>
                </a:cxn>
                <a:cxn ang="0">
                  <a:pos x="440212" y="37553"/>
                </a:cxn>
                <a:cxn ang="0">
                  <a:pos x="150499" y="97639"/>
                </a:cxn>
                <a:cxn ang="0">
                  <a:pos x="82774" y="97639"/>
                </a:cxn>
                <a:cxn ang="0">
                  <a:pos x="82774" y="78862"/>
                </a:cxn>
                <a:cxn ang="0">
                  <a:pos x="150499" y="78862"/>
                </a:cxn>
                <a:cxn ang="0">
                  <a:pos x="150499" y="97639"/>
                </a:cxn>
                <a:cxn ang="0">
                  <a:pos x="368724" y="292919"/>
                </a:cxn>
                <a:cxn ang="0">
                  <a:pos x="319812" y="300430"/>
                </a:cxn>
                <a:cxn ang="0">
                  <a:pos x="206937" y="202790"/>
                </a:cxn>
                <a:cxn ang="0">
                  <a:pos x="267137" y="97639"/>
                </a:cxn>
                <a:cxn ang="0">
                  <a:pos x="428924" y="157725"/>
                </a:cxn>
                <a:cxn ang="0">
                  <a:pos x="368724" y="292919"/>
                </a:cxn>
              </a:cxnLst>
              <a:pathLst>
                <a:path w="127" h="93">
                  <a:moveTo>
                    <a:pt x="117" y="10"/>
                  </a:moveTo>
                  <a:cubicBezTo>
                    <a:pt x="115" y="10"/>
                    <a:pt x="113" y="10"/>
                    <a:pt x="111" y="10"/>
                  </a:cubicBezTo>
                  <a:cubicBezTo>
                    <a:pt x="108" y="10"/>
                    <a:pt x="108" y="10"/>
                    <a:pt x="107" y="7"/>
                  </a:cubicBezTo>
                  <a:cubicBezTo>
                    <a:pt x="106" y="2"/>
                    <a:pt x="102" y="0"/>
                    <a:pt x="97" y="0"/>
                  </a:cubicBezTo>
                  <a:cubicBezTo>
                    <a:pt x="90" y="0"/>
                    <a:pt x="82" y="0"/>
                    <a:pt x="75" y="0"/>
                  </a:cubicBezTo>
                  <a:cubicBezTo>
                    <a:pt x="73" y="0"/>
                    <a:pt x="70" y="1"/>
                    <a:pt x="69" y="3"/>
                  </a:cubicBezTo>
                  <a:cubicBezTo>
                    <a:pt x="68" y="4"/>
                    <a:pt x="67" y="6"/>
                    <a:pt x="66" y="9"/>
                  </a:cubicBezTo>
                  <a:cubicBezTo>
                    <a:pt x="65" y="9"/>
                    <a:pt x="65" y="10"/>
                    <a:pt x="64" y="10"/>
                  </a:cubicBezTo>
                  <a:cubicBezTo>
                    <a:pt x="56" y="10"/>
                    <a:pt x="49" y="10"/>
                    <a:pt x="41" y="10"/>
                  </a:cubicBezTo>
                  <a:cubicBezTo>
                    <a:pt x="40" y="10"/>
                    <a:pt x="40" y="9"/>
                    <a:pt x="39" y="9"/>
                  </a:cubicBezTo>
                  <a:cubicBezTo>
                    <a:pt x="38" y="7"/>
                    <a:pt x="37" y="7"/>
                    <a:pt x="35" y="7"/>
                  </a:cubicBezTo>
                  <a:cubicBezTo>
                    <a:pt x="33" y="7"/>
                    <a:pt x="30" y="7"/>
                    <a:pt x="27" y="7"/>
                  </a:cubicBezTo>
                  <a:cubicBezTo>
                    <a:pt x="25" y="7"/>
                    <a:pt x="24" y="7"/>
                    <a:pt x="23" y="9"/>
                  </a:cubicBezTo>
                  <a:cubicBezTo>
                    <a:pt x="23" y="10"/>
                    <a:pt x="22" y="10"/>
                    <a:pt x="21" y="10"/>
                  </a:cubicBezTo>
                  <a:cubicBezTo>
                    <a:pt x="19" y="10"/>
                    <a:pt x="17" y="10"/>
                    <a:pt x="14" y="10"/>
                  </a:cubicBezTo>
                  <a:cubicBezTo>
                    <a:pt x="6" y="10"/>
                    <a:pt x="0" y="15"/>
                    <a:pt x="0" y="24"/>
                  </a:cubicBezTo>
                  <a:cubicBezTo>
                    <a:pt x="0" y="42"/>
                    <a:pt x="0" y="60"/>
                    <a:pt x="0" y="78"/>
                  </a:cubicBezTo>
                  <a:cubicBezTo>
                    <a:pt x="0" y="86"/>
                    <a:pt x="6" y="93"/>
                    <a:pt x="15" y="92"/>
                  </a:cubicBezTo>
                  <a:cubicBezTo>
                    <a:pt x="31" y="92"/>
                    <a:pt x="47" y="92"/>
                    <a:pt x="63" y="92"/>
                  </a:cubicBezTo>
                  <a:cubicBezTo>
                    <a:pt x="80" y="92"/>
                    <a:pt x="97" y="92"/>
                    <a:pt x="114" y="92"/>
                  </a:cubicBezTo>
                  <a:cubicBezTo>
                    <a:pt x="121" y="92"/>
                    <a:pt x="127" y="87"/>
                    <a:pt x="127" y="79"/>
                  </a:cubicBezTo>
                  <a:cubicBezTo>
                    <a:pt x="127" y="60"/>
                    <a:pt x="127" y="41"/>
                    <a:pt x="127" y="23"/>
                  </a:cubicBezTo>
                  <a:cubicBezTo>
                    <a:pt x="127" y="17"/>
                    <a:pt x="123" y="12"/>
                    <a:pt x="117" y="10"/>
                  </a:cubicBezTo>
                  <a:close/>
                  <a:moveTo>
                    <a:pt x="40" y="26"/>
                  </a:moveTo>
                  <a:cubicBezTo>
                    <a:pt x="34" y="26"/>
                    <a:pt x="28" y="26"/>
                    <a:pt x="22" y="26"/>
                  </a:cubicBezTo>
                  <a:cubicBezTo>
                    <a:pt x="22" y="25"/>
                    <a:pt x="22" y="23"/>
                    <a:pt x="22" y="21"/>
                  </a:cubicBezTo>
                  <a:cubicBezTo>
                    <a:pt x="28" y="21"/>
                    <a:pt x="34" y="21"/>
                    <a:pt x="40" y="21"/>
                  </a:cubicBezTo>
                  <a:cubicBezTo>
                    <a:pt x="40" y="23"/>
                    <a:pt x="40" y="25"/>
                    <a:pt x="40" y="26"/>
                  </a:cubicBezTo>
                  <a:close/>
                  <a:moveTo>
                    <a:pt x="98" y="78"/>
                  </a:moveTo>
                  <a:cubicBezTo>
                    <a:pt x="94" y="79"/>
                    <a:pt x="90" y="80"/>
                    <a:pt x="85" y="80"/>
                  </a:cubicBezTo>
                  <a:cubicBezTo>
                    <a:pt x="70" y="80"/>
                    <a:pt x="57" y="69"/>
                    <a:pt x="55" y="54"/>
                  </a:cubicBezTo>
                  <a:cubicBezTo>
                    <a:pt x="54" y="43"/>
                    <a:pt x="60" y="32"/>
                    <a:pt x="71" y="26"/>
                  </a:cubicBezTo>
                  <a:cubicBezTo>
                    <a:pt x="87" y="17"/>
                    <a:pt x="108" y="25"/>
                    <a:pt x="114" y="42"/>
                  </a:cubicBezTo>
                  <a:cubicBezTo>
                    <a:pt x="119" y="56"/>
                    <a:pt x="112" y="71"/>
                    <a:pt x="98" y="7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2232025" y="4516438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000" strike="noStrike" noProof="1">
                <a:latin typeface="微软雅黑" panose="020B0503020204020204" charset="-122"/>
                <a:ea typeface="微软雅黑" panose="020B0503020204020204" charset="-122"/>
              </a:rPr>
              <a:t>数据库的同步</a:t>
            </a:r>
            <a:endParaRPr lang="zh-CN" altLang="en-US" sz="2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81" name="Oval 28"/>
          <p:cNvSpPr/>
          <p:nvPr/>
        </p:nvSpPr>
        <p:spPr>
          <a:xfrm>
            <a:off x="1581150" y="4797425"/>
            <a:ext cx="688975" cy="690563"/>
          </a:xfrm>
          <a:prstGeom prst="ellipse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1282" name="组合 612"/>
          <p:cNvGrpSpPr/>
          <p:nvPr/>
        </p:nvGrpSpPr>
        <p:grpSpPr>
          <a:xfrm>
            <a:off x="1630363" y="4305300"/>
            <a:ext cx="692150" cy="690563"/>
            <a:chOff x="8528050" y="4535488"/>
            <a:chExt cx="692150" cy="690562"/>
          </a:xfrm>
        </p:grpSpPr>
        <p:sp>
          <p:nvSpPr>
            <p:cNvPr id="11283" name="Oval 29"/>
            <p:cNvSpPr/>
            <p:nvPr/>
          </p:nvSpPr>
          <p:spPr>
            <a:xfrm>
              <a:off x="8528050" y="4535488"/>
              <a:ext cx="692150" cy="690562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Freeform 40"/>
            <p:cNvSpPr>
              <a:spLocks noEditPoints="1"/>
            </p:cNvSpPr>
            <p:nvPr/>
          </p:nvSpPr>
          <p:spPr>
            <a:xfrm>
              <a:off x="8640763" y="4643438"/>
              <a:ext cx="461962" cy="436562"/>
            </a:xfrm>
            <a:custGeom>
              <a:avLst/>
              <a:gdLst/>
              <a:ahLst/>
              <a:cxnLst>
                <a:cxn ang="0">
                  <a:pos x="311730" y="71505"/>
                </a:cxn>
                <a:cxn ang="0">
                  <a:pos x="240370" y="0"/>
                </a:cxn>
                <a:cxn ang="0">
                  <a:pos x="225347" y="0"/>
                </a:cxn>
                <a:cxn ang="0">
                  <a:pos x="150231" y="71505"/>
                </a:cxn>
                <a:cxn ang="0">
                  <a:pos x="150231" y="97850"/>
                </a:cxn>
                <a:cxn ang="0">
                  <a:pos x="116429" y="97850"/>
                </a:cxn>
                <a:cxn ang="0">
                  <a:pos x="116429" y="436562"/>
                </a:cxn>
                <a:cxn ang="0">
                  <a:pos x="345532" y="436562"/>
                </a:cxn>
                <a:cxn ang="0">
                  <a:pos x="345532" y="97850"/>
                </a:cxn>
                <a:cxn ang="0">
                  <a:pos x="311730" y="97850"/>
                </a:cxn>
                <a:cxn ang="0">
                  <a:pos x="311730" y="71505"/>
                </a:cxn>
                <a:cxn ang="0">
                  <a:pos x="285439" y="97850"/>
                </a:cxn>
                <a:cxn ang="0">
                  <a:pos x="176522" y="97850"/>
                </a:cxn>
                <a:cxn ang="0">
                  <a:pos x="176522" y="71505"/>
                </a:cxn>
                <a:cxn ang="0">
                  <a:pos x="225347" y="26344"/>
                </a:cxn>
                <a:cxn ang="0">
                  <a:pos x="240370" y="26344"/>
                </a:cxn>
                <a:cxn ang="0">
                  <a:pos x="285439" y="71505"/>
                </a:cxn>
                <a:cxn ang="0">
                  <a:pos x="285439" y="97850"/>
                </a:cxn>
                <a:cxn ang="0">
                  <a:pos x="0" y="158065"/>
                </a:cxn>
                <a:cxn ang="0">
                  <a:pos x="0" y="372583"/>
                </a:cxn>
                <a:cxn ang="0">
                  <a:pos x="63848" y="436562"/>
                </a:cxn>
                <a:cxn ang="0">
                  <a:pos x="67604" y="436562"/>
                </a:cxn>
                <a:cxn ang="0">
                  <a:pos x="67604" y="97850"/>
                </a:cxn>
                <a:cxn ang="0">
                  <a:pos x="63848" y="97850"/>
                </a:cxn>
                <a:cxn ang="0">
                  <a:pos x="0" y="158065"/>
                </a:cxn>
                <a:cxn ang="0">
                  <a:pos x="398113" y="97850"/>
                </a:cxn>
                <a:cxn ang="0">
                  <a:pos x="398113" y="97850"/>
                </a:cxn>
                <a:cxn ang="0">
                  <a:pos x="398113" y="436562"/>
                </a:cxn>
                <a:cxn ang="0">
                  <a:pos x="398113" y="436562"/>
                </a:cxn>
                <a:cxn ang="0">
                  <a:pos x="461962" y="372583"/>
                </a:cxn>
                <a:cxn ang="0">
                  <a:pos x="461962" y="158065"/>
                </a:cxn>
                <a:cxn ang="0">
                  <a:pos x="398113" y="97850"/>
                </a:cxn>
              </a:cxnLst>
              <a:pathLst>
                <a:path w="123" h="116">
                  <a:moveTo>
                    <a:pt x="83" y="19"/>
                  </a:moveTo>
                  <a:cubicBezTo>
                    <a:pt x="83" y="8"/>
                    <a:pt x="75" y="0"/>
                    <a:pt x="6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9" y="0"/>
                    <a:pt x="40" y="8"/>
                    <a:pt x="40" y="19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83" y="26"/>
                    <a:pt x="83" y="26"/>
                    <a:pt x="83" y="26"/>
                  </a:cubicBezTo>
                  <a:lnTo>
                    <a:pt x="83" y="19"/>
                  </a:lnTo>
                  <a:close/>
                  <a:moveTo>
                    <a:pt x="76" y="26"/>
                  </a:moveTo>
                  <a:cubicBezTo>
                    <a:pt x="47" y="26"/>
                    <a:pt x="47" y="26"/>
                    <a:pt x="47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12"/>
                    <a:pt x="53" y="7"/>
                    <a:pt x="6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71" y="7"/>
                    <a:pt x="76" y="12"/>
                    <a:pt x="76" y="19"/>
                  </a:cubicBezTo>
                  <a:lnTo>
                    <a:pt x="76" y="26"/>
                  </a:lnTo>
                  <a:close/>
                  <a:moveTo>
                    <a:pt x="0" y="42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0" y="108"/>
                    <a:pt x="8" y="116"/>
                    <a:pt x="17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8" y="26"/>
                    <a:pt x="0" y="33"/>
                    <a:pt x="0" y="42"/>
                  </a:cubicBezTo>
                  <a:close/>
                  <a:moveTo>
                    <a:pt x="106" y="26"/>
                  </a:moveTo>
                  <a:cubicBezTo>
                    <a:pt x="106" y="26"/>
                    <a:pt x="106" y="26"/>
                    <a:pt x="106" y="2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16" y="116"/>
                    <a:pt x="123" y="108"/>
                    <a:pt x="123" y="99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33"/>
                    <a:pt x="116" y="26"/>
                    <a:pt x="106" y="2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287" name="文本框 2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44930" y="419100"/>
            <a:ext cx="3813175" cy="64516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购物袋同步功能实现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8585" y="952500"/>
            <a:ext cx="2752090" cy="4918075"/>
          </a:xfrm>
          <a:prstGeom prst="rect">
            <a:avLst/>
          </a:prstGeom>
        </p:spPr>
      </p:pic>
      <p:pic>
        <p:nvPicPr>
          <p:cNvPr id="9" name="图片 8" descr="2$4EMG@X`Z3N2190]F3JRJ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30" y="952500"/>
            <a:ext cx="2764155" cy="4918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文本框 6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4461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登录注册功能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(L~A2E(TX$B5M~Z4@$2}I$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9210" y="1536065"/>
            <a:ext cx="2685415" cy="4761865"/>
          </a:xfrm>
          <a:prstGeom prst="rect">
            <a:avLst/>
          </a:prstGeom>
        </p:spPr>
      </p:pic>
      <p:pic>
        <p:nvPicPr>
          <p:cNvPr id="3" name="图片 2" descr="TBM9JQ(T_%XCPBWN]A]G63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720" y="1536065"/>
            <a:ext cx="270700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2" name="文本框 2"/>
          <p:cNvSpPr txBox="1"/>
          <p:nvPr/>
        </p:nvSpPr>
        <p:spPr>
          <a:xfrm>
            <a:off x="476250" y="419100"/>
            <a:ext cx="7188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44613" y="419100"/>
            <a:ext cx="3368675" cy="64611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z="2800" strike="noStrike" noProof="1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项目开发</a:t>
            </a:r>
            <a:endParaRPr lang="zh-CN" altLang="en-US" sz="2800" strike="noStrike" noProof="1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87463" y="5334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Java集合框架思维导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30" y="1346835"/>
            <a:ext cx="9109710" cy="51384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演示</Application>
  <PresentationFormat>宽屏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木木夕</cp:lastModifiedBy>
  <cp:revision>122</cp:revision>
  <dcterms:created xsi:type="dcterms:W3CDTF">2018-01-15T06:59:00Z</dcterms:created>
  <dcterms:modified xsi:type="dcterms:W3CDTF">2018-07-25T00:18:30Z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