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3"/>
    <p:sldMasterId id="2147483660" r:id="rId24"/>
  </p:sldMasterIdLst>
  <p:notesMasterIdLst>
    <p:notesMasterId r:id="rId26"/>
  </p:notesMasterIdLst>
  <p:sldIdLst>
    <p:sldId id="30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9D9D9"/>
    <a:srgbClr val="FE2423"/>
    <a:srgbClr val="424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39" autoAdjust="0"/>
    <p:restoredTop sz="73913" autoAdjust="0"/>
  </p:normalViewPr>
  <p:slideViewPr>
    <p:cSldViewPr>
      <p:cViewPr varScale="1">
        <p:scale>
          <a:sx n="117" d="100"/>
          <a:sy n="117" d="100"/>
        </p:scale>
        <p:origin x="108" y="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2285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Master" Target="slideMasters/slideMaster2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Master" Target="slideMasters/slideMaster1.xml"/><Relationship Id="rId28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FB851-2AD4-4ED8-9867-660FE07FCEBA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70BF8-6469-4028-94C4-3F6048F66E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80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70BF8-6469-4028-94C4-3F6048F66EF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0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43001"/>
            <a:ext cx="7772400" cy="1470025"/>
          </a:xfrm>
        </p:spPr>
        <p:txBody>
          <a:bodyPr/>
          <a:lstStyle>
            <a:lvl1pPr algn="r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7338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286000" cy="365125"/>
          </a:xfrm>
        </p:spPr>
        <p:txBody>
          <a:bodyPr/>
          <a:lstStyle/>
          <a:p>
            <a:r>
              <a:rPr lang="en-US" smtClean="0"/>
              <a:t>Tampa Code Camp | 2010.11.13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E8-8190-43B3-A72F-ECB152CC4CEF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276B-DF9A-4000-BEF7-A843A291D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E8-8190-43B3-A72F-ECB152CC4CEF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276B-DF9A-4000-BEF7-A843A291D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642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Demo: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642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Demo: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642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Demo: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86698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3600"/>
            </a:lvl1pPr>
            <a:lvl2pPr>
              <a:buFont typeface="Wingdings" pitchFamily="2" charset="2"/>
              <a:buChar char="§"/>
              <a:defRPr sz="3200"/>
            </a:lvl2pPr>
            <a:lvl3pPr>
              <a:buFont typeface="Wingdings" pitchFamily="2" charset="2"/>
              <a:buChar char="§"/>
              <a:defRPr sz="3200"/>
            </a:lvl3pPr>
            <a:lvl4pPr>
              <a:buFont typeface="Wingdings" pitchFamily="2" charset="2"/>
              <a:buChar char="§"/>
              <a:defRPr sz="3200"/>
            </a:lvl4pPr>
            <a:lvl5pPr>
              <a:buFont typeface="Wingdings" pitchFamily="2" charset="2"/>
              <a:buChar char="§"/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29297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>
            <a:lvl1pPr>
              <a:buFont typeface="Wingdings" pitchFamily="2" charset="2"/>
              <a:buChar char="§"/>
              <a:defRPr sz="3600"/>
            </a:lvl1pPr>
            <a:lvl2pPr>
              <a:buFont typeface="Wingdings" pitchFamily="2" charset="2"/>
              <a:buChar char="§"/>
              <a:defRPr sz="3200"/>
            </a:lvl2pPr>
            <a:lvl3pPr>
              <a:buFont typeface="Wingdings" pitchFamily="2" charset="2"/>
              <a:buChar char="§"/>
              <a:defRPr sz="3200"/>
            </a:lvl3pPr>
            <a:lvl4pPr>
              <a:buFont typeface="Wingdings" pitchFamily="2" charset="2"/>
              <a:buChar char="§"/>
              <a:defRPr sz="3200"/>
            </a:lvl4pPr>
            <a:lvl5pPr>
              <a:buFont typeface="Wingdings" pitchFamily="2" charset="2"/>
              <a:buChar char="§"/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E8-8190-43B3-A72F-ECB152CC4CEF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276B-DF9A-4000-BEF7-A843A291D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E8-8190-43B3-A72F-ECB152CC4CEF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276B-DF9A-4000-BEF7-A843A291D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E8-8190-43B3-A72F-ECB152CC4CEF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276B-DF9A-4000-BEF7-A843A291D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E8-8190-43B3-A72F-ECB152CC4CEF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276B-DF9A-4000-BEF7-A843A291D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E8-8190-43B3-A72F-ECB152CC4CEF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276B-DF9A-4000-BEF7-A843A291D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E8-8190-43B3-A72F-ECB152CC4CEF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276B-DF9A-4000-BEF7-A843A291D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D0FE8-8190-43B3-A72F-ECB152CC4CEF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4276B-DF9A-4000-BEF7-A843A291D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5" r:id="rId13"/>
    <p:sldLayoutId id="2147483669" r:id="rId14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a2c8d44d-9667-4c53-9e49-e310e6246c4a" RevisionId="9b2c8de1-5094-4c28-9871-718be66a8830" Stencil="172d6d98-e5c9-42e9-a209-79f7a94bbd38" StencilRevisionId="00000000-0000-0000-0000-000000000000" StencilVersion="0.0"/>
</Control>
</file>

<file path=customXml/item10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11.xml><?xml version="1.0" encoding="utf-8"?>
<Control xmlns="http://schemas.microsoft.com/VisualStudio/2011/storyboarding/control">
  <Id Name="System.Storyboarding.WindowsApps.WindowsAppsTileLarge" Revision="1" Stencil="System.Storyboarding.WindowsApps" StencilVersion="0.1"/>
</Control>
</file>

<file path=customXml/item12.xml><?xml version="1.0" encoding="utf-8"?>
<Control xmlns="http://schemas.microsoft.com/VisualStudio/2011/storyboarding/control">
  <Id Name="System.Storyboarding.WindowsApps.WindowsAppsTileLarge" Revision="1" Stencil="System.Storyboarding.WindowsApps" StencilVersion="0.1"/>
</Control>
</file>

<file path=customXml/item13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14.xml><?xml version="1.0" encoding="utf-8"?>
<Control xmlns="http://schemas.microsoft.com/VisualStudio/2011/storyboarding/control">
  <Id Name="System.Storyboarding.WindowsApps.WindowsAppsTileLarge" Revision="1" Stencil="System.Storyboarding.WindowsApps" StencilVersion="0.1"/>
</Control>
</file>

<file path=customXml/item15.xml><?xml version="1.0" encoding="utf-8"?>
<Control xmlns="http://schemas.microsoft.com/VisualStudio/2011/storyboarding/control">
  <Id Name="System.Storyboarding.WindowsApps.WindowsAppsTileLarge" Revision="1" Stencil="System.Storyboarding.WindowsApps" StencilVersion="0.1"/>
</Control>
</file>

<file path=customXml/item16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17.xml><?xml version="1.0" encoding="utf-8"?>
<Control xmlns="http://schemas.microsoft.com/VisualStudio/2011/storyboarding/control">
  <Id Name="System.Storyboarding.WindowsApps.WindowsAppsTileLarge" Revision="1" Stencil="System.Storyboarding.WindowsApps" StencilVersion="0.1"/>
</Control>
</file>

<file path=customXml/item18.xml><?xml version="1.0" encoding="utf-8"?>
<Control xmlns="http://schemas.microsoft.com/VisualStudio/2011/storyboarding/control">
  <Id Name="System.Storyboarding.WindowsApps.WindowsAppsTileLarge" Revision="1" Stencil="System.Storyboarding.WindowsApps" StencilVersion="0.1"/>
</Control>
</file>

<file path=customXml/item19.xml><?xml version="1.0" encoding="utf-8"?>
<Control xmlns="http://schemas.microsoft.com/VisualStudio/2011/storyboarding/control">
  <Id Name="System.Storyboarding.WindowsApps.WindowsAppsTileLarge" Revision="1" Stencil="System.Storyboarding.WindowsApps" StencilVersion="0.1"/>
</Control>
</file>

<file path=customXml/item2.xml><?xml version="1.0" encoding="utf-8"?>
<Control xmlns="http://schemas.microsoft.com/VisualStudio/2011/storyboarding/control">
  <Id Name="System.Storyboarding.WindowsApps.WindowsAppsTileLarge" Revision="1" Stencil="System.Storyboarding.WindowsApps" StencilVersion="0.1"/>
</Control>
</file>

<file path=customXml/item20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21.xml><?xml version="1.0" encoding="utf-8"?>
<Control xmlns="http://schemas.microsoft.com/VisualStudio/2011/storyboarding/control">
  <Id Name="System.Storyboarding.WindowsApps.WindowsAppsTileLarge" Revision="1" Stencil="System.Storyboarding.WindowsApps" StencilVersion="0.1"/>
</Control>
</file>

<file path=customXml/item22.xml><?xml version="1.0" encoding="utf-8"?>
<Control xmlns="http://schemas.microsoft.com/VisualStudio/2011/storyboarding/control">
  <Id Name="System.Storyboarding.WindowsAppIcons.Left" Revision="1" Stencil="System.Storyboarding.WindowsAppIcons" StencilVersion="0.1"/>
</Control>
</file>

<file path=customXml/item3.xml><?xml version="1.0" encoding="utf-8"?>
<Control xmlns="http://schemas.microsoft.com/VisualStudio/2011/storyboarding/control">
  <Id Name="System.Storyboarding.WindowsApps.WindowsAppsTileLarge" Revision="1" Stencil="System.Storyboarding.WindowsApps" StencilVersion="0.1"/>
</Control>
</file>

<file path=customXml/item4.xml><?xml version="1.0" encoding="utf-8"?>
<Control xmlns="http://schemas.microsoft.com/VisualStudio/2011/storyboarding/control">
  <Id Name="System.Storyboarding.WindowsAppIcons.Left" Revision="1" Stencil="System.Storyboarding.WindowsAppIcons" StencilVersion="0.1"/>
</Control>
</file>

<file path=customXml/item5.xml><?xml version="1.0" encoding="utf-8"?>
<Control xmlns="http://schemas.microsoft.com/VisualStudio/2011/storyboarding/control">
  <Id Name="System.Storyboarding.WindowsApps.WindowsAppsTileLarge" Revision="1" Stencil="System.Storyboarding.WindowsApps" StencilVersion="0.1"/>
</Control>
</file>

<file path=customXml/item6.xml><?xml version="1.0" encoding="utf-8"?>
<Control xmlns="http://schemas.microsoft.com/VisualStudio/2011/storyboarding/control">
  <Id Name="System.Storyboarding.WindowsApps.WindowsAppsTileLarge" Revision="1" Stencil="System.Storyboarding.WindowsApps" StencilVersion="0.1"/>
</Control>
</file>

<file path=customXml/item7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8.xml><?xml version="1.0" encoding="utf-8"?>
<Control xmlns="http://schemas.microsoft.com/VisualStudio/2011/storyboarding/control">
  <Id Name="a2c8d44d-9667-4c53-9e49-e310e6246c4a" RevisionId="9b2c8de1-5094-4c28-9871-718be66a8830" Stencil="172d6d98-e5c9-42e9-a209-79f7a94bbd38" StencilRevisionId="00000000-0000-0000-0000-000000000000" StencilVersion="0.0"/>
</Control>
</file>

<file path=customXml/item9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B2D91EE3-15B4-4800-A79F-6AF1608C46D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D3990D7-B337-470C-9A2A-6B1A714B1780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130AE95A-5016-47D6-87AB-10BCCDAA0E1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885A745-6CFE-4AC0-A6B9-2C16D063A4D4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59943D4-B61C-40D9-8F36-8BDB14B9BBDF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9AEB2DB6-BC11-474C-9E01-6F84B44127A2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3B12B45-E23D-4F9E-BFAE-D528ED700D7D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17EE919F-3D6D-416C-AAAB-05D1F49193EF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A69C42C4-D6FD-4DF7-BF2E-9D2509396AE0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E067EBE0-A8A8-4928-8FE9-0D76B66E625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0707ED0E-680D-4067-B800-F785F4D1EE6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949B875-EC71-4FEA-A23A-8DD271A3CBB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A552C6E-5E37-4690-A85C-7D325B809EF5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0D44F594-561C-4167-AA9F-3893A3CAA17D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08E0E6B1-8FC1-4BFD-845D-668503B722F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64B0327-A629-457E-AA74-D087BE39C0C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63791F8-D4CE-4ACD-9B0B-E2CB2281625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B8A761D-1BE0-4A2C-A45C-9D30E07EAA7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6B3C1DA-1263-42AE-AFF5-FE5E7BDC865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F2F6B97-222E-4752-BAF2-9BAEB7473B1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6AF2AD4-A40B-4858-AB00-C08D263E051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DAECFBE-9BBA-4B18-AFB8-CA15EB292EB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20722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Wingdings</vt:lpstr>
      <vt:lpstr>Office Theme</vt:lpstr>
      <vt:lpstr>Custom Design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Jay</dc:creator>
  <cp:lastModifiedBy>Jay Hill</cp:lastModifiedBy>
  <cp:revision>588</cp:revision>
  <dcterms:created xsi:type="dcterms:W3CDTF">2010-11-10T01:39:33Z</dcterms:created>
  <dcterms:modified xsi:type="dcterms:W3CDTF">2014-05-31T19:16:30Z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