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7"/>
  </p:notesMasterIdLst>
  <p:sldIdLst>
    <p:sldId id="30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9D9D9"/>
    <a:srgbClr val="FE2423"/>
    <a:srgbClr val="424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39" autoAdjust="0"/>
    <p:restoredTop sz="73913" autoAdjust="0"/>
  </p:normalViewPr>
  <p:slideViewPr>
    <p:cSldViewPr>
      <p:cViewPr>
        <p:scale>
          <a:sx n="100" d="100"/>
          <a:sy n="100" d="100"/>
        </p:scale>
        <p:origin x="1584" y="7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2285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FB851-2AD4-4ED8-9867-660FE07FCEBA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70BF8-6469-4028-94C4-3F6048F66E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80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70BF8-6469-4028-94C4-3F6048F66EF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0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43001"/>
            <a:ext cx="7772400" cy="1470025"/>
          </a:xfrm>
        </p:spPr>
        <p:txBody>
          <a:bodyPr/>
          <a:lstStyle>
            <a:lvl1pPr algn="r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7338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286000" cy="365125"/>
          </a:xfrm>
        </p:spPr>
        <p:txBody>
          <a:bodyPr/>
          <a:lstStyle/>
          <a:p>
            <a:r>
              <a:rPr lang="en-US" smtClean="0"/>
              <a:t>Tampa Code Camp | 2010.11.13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0FE8-8190-43B3-A72F-ECB152CC4CEF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276B-DF9A-4000-BEF7-A843A291D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0FE8-8190-43B3-A72F-ECB152CC4CEF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276B-DF9A-4000-BEF7-A843A291D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2642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Demo: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2642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Demo: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2642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Demo: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86698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 sz="3600"/>
            </a:lvl1pPr>
            <a:lvl2pPr>
              <a:buFont typeface="Wingdings" pitchFamily="2" charset="2"/>
              <a:buChar char="§"/>
              <a:defRPr sz="3200"/>
            </a:lvl2pPr>
            <a:lvl3pPr>
              <a:buFont typeface="Wingdings" pitchFamily="2" charset="2"/>
              <a:buChar char="§"/>
              <a:defRPr sz="3200"/>
            </a:lvl3pPr>
            <a:lvl4pPr>
              <a:buFont typeface="Wingdings" pitchFamily="2" charset="2"/>
              <a:buChar char="§"/>
              <a:defRPr sz="3200"/>
            </a:lvl4pPr>
            <a:lvl5pPr>
              <a:buFont typeface="Wingdings" pitchFamily="2" charset="2"/>
              <a:buChar char="§"/>
              <a:defRPr sz="3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29297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>
            <a:lvl1pPr>
              <a:buFont typeface="Wingdings" pitchFamily="2" charset="2"/>
              <a:buChar char="§"/>
              <a:defRPr sz="3600"/>
            </a:lvl1pPr>
            <a:lvl2pPr>
              <a:buFont typeface="Wingdings" pitchFamily="2" charset="2"/>
              <a:buChar char="§"/>
              <a:defRPr sz="3200"/>
            </a:lvl2pPr>
            <a:lvl3pPr>
              <a:buFont typeface="Wingdings" pitchFamily="2" charset="2"/>
              <a:buChar char="§"/>
              <a:defRPr sz="3200"/>
            </a:lvl3pPr>
            <a:lvl4pPr>
              <a:buFont typeface="Wingdings" pitchFamily="2" charset="2"/>
              <a:buChar char="§"/>
              <a:defRPr sz="3200"/>
            </a:lvl4pPr>
            <a:lvl5pPr>
              <a:buFont typeface="Wingdings" pitchFamily="2" charset="2"/>
              <a:buChar char="§"/>
              <a:defRPr sz="3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0FE8-8190-43B3-A72F-ECB152CC4CEF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276B-DF9A-4000-BEF7-A843A291D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0FE8-8190-43B3-A72F-ECB152CC4CEF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276B-DF9A-4000-BEF7-A843A291D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0FE8-8190-43B3-A72F-ECB152CC4CEF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276B-DF9A-4000-BEF7-A843A291D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0FE8-8190-43B3-A72F-ECB152CC4CEF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276B-DF9A-4000-BEF7-A843A291D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0FE8-8190-43B3-A72F-ECB152CC4CEF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276B-DF9A-4000-BEF7-A843A291D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0FE8-8190-43B3-A72F-ECB152CC4CEF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276B-DF9A-4000-BEF7-A843A291D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D0FE8-8190-43B3-A72F-ECB152CC4CEF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4276B-DF9A-4000-BEF7-A843A291D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5" r:id="rId13"/>
    <p:sldLayoutId id="2147483669" r:id="rId14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86628">
            <a:off x="950455" y="-19076"/>
            <a:ext cx="3201113" cy="5960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2895600"/>
            <a:ext cx="7499377" cy="4079850"/>
          </a:xfrm>
          <a:prstGeom prst="rect">
            <a:avLst/>
          </a:prstGeom>
        </p:spPr>
      </p:pic>
      <p:pic>
        <p:nvPicPr>
          <p:cNvPr id="1030" name="Picture 6" descr="http://upload.wikimedia.org/wikipedia/commons/thumb/5/56/Asheville_Redefines_Transit_logo.png/220px-Asheville_Redefines_Transit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488" y="1548824"/>
            <a:ext cx="2514600" cy="94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497" y="356838"/>
            <a:ext cx="2132005" cy="94869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4800" y="6011362"/>
            <a:ext cx="3768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avlbus.com</a:t>
            </a:r>
            <a:endParaRPr lang="en-US" sz="54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2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3.xml><?xml version="1.0" encoding="utf-8"?>
<Control xmlns="http://schemas.microsoft.com/VisualStudio/2011/storyboarding/control">
  <Id Name="System.Storyboarding.WindowsApps.WindowsAppsTileLarge" Revision="1" Stencil="System.Storyboarding.WindowsApps" StencilVersion="0.1"/>
</Control>
</file>

<file path=customXml/itemProps1.xml><?xml version="1.0" encoding="utf-8"?>
<ds:datastoreItem xmlns:ds="http://schemas.openxmlformats.org/officeDocument/2006/customXml" ds:itemID="{DDAECFBE-9BBA-4B18-AFB8-CA15EB292EB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D3990D7-B337-470C-9A2A-6B1A714B178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AEB2DB6-BC11-474C-9E01-6F84B44127A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20869</TotalTime>
  <Words>2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Adobe Heiti Std R</vt:lpstr>
      <vt:lpstr>Arial</vt:lpstr>
      <vt:lpstr>Calibri</vt:lpstr>
      <vt:lpstr>Segoe UI</vt:lpstr>
      <vt:lpstr>Segoe UI Semibold</vt:lpstr>
      <vt:lpstr>Wingdings</vt:lpstr>
      <vt:lpstr>Office Theme</vt:lpstr>
      <vt:lpstr>Custom Design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Jay</dc:creator>
  <cp:lastModifiedBy>Jay Hill</cp:lastModifiedBy>
  <cp:revision>594</cp:revision>
  <dcterms:created xsi:type="dcterms:W3CDTF">2010-11-10T01:39:33Z</dcterms:created>
  <dcterms:modified xsi:type="dcterms:W3CDTF">2014-05-31T21:44:12Z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