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10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6CAE0-6030-4A67-A490-3E2F787A9D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32426419-C331-4606-8BB5-355650793B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95BA4F2E-5457-41FD-81A0-E14AE0D21E97}"/>
              </a:ext>
            </a:extLst>
          </p:cNvPr>
          <p:cNvSpPr>
            <a:spLocks noGrp="1"/>
          </p:cNvSpPr>
          <p:nvPr>
            <p:ph type="dt" sz="half" idx="10"/>
          </p:nvPr>
        </p:nvSpPr>
        <p:spPr/>
        <p:txBody>
          <a:bodyPr/>
          <a:lstStyle/>
          <a:p>
            <a:fld id="{2B7BBAC9-3BA4-45A6-93EF-47EE8C3C7A21}" type="datetimeFigureOut">
              <a:rPr lang="en-SG" smtClean="0"/>
              <a:t>28/3/2019</a:t>
            </a:fld>
            <a:endParaRPr lang="en-SG"/>
          </a:p>
        </p:txBody>
      </p:sp>
      <p:sp>
        <p:nvSpPr>
          <p:cNvPr id="5" name="Footer Placeholder 4">
            <a:extLst>
              <a:ext uri="{FF2B5EF4-FFF2-40B4-BE49-F238E27FC236}">
                <a16:creationId xmlns:a16="http://schemas.microsoft.com/office/drawing/2014/main" id="{E3E1D483-2346-45FD-B949-7ABA2526DDF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0799CE6-4B4C-40EF-8684-652441DA84AF}"/>
              </a:ext>
            </a:extLst>
          </p:cNvPr>
          <p:cNvSpPr>
            <a:spLocks noGrp="1"/>
          </p:cNvSpPr>
          <p:nvPr>
            <p:ph type="sldNum" sz="quarter" idx="12"/>
          </p:nvPr>
        </p:nvSpPr>
        <p:spPr/>
        <p:txBody>
          <a:bodyPr/>
          <a:lstStyle/>
          <a:p>
            <a:fld id="{03970DAF-487D-454A-8348-5FE6D0256250}" type="slidenum">
              <a:rPr lang="en-SG" smtClean="0"/>
              <a:t>‹#›</a:t>
            </a:fld>
            <a:endParaRPr lang="en-SG"/>
          </a:p>
        </p:txBody>
      </p:sp>
    </p:spTree>
    <p:extLst>
      <p:ext uri="{BB962C8B-B14F-4D97-AF65-F5344CB8AC3E}">
        <p14:creationId xmlns:p14="http://schemas.microsoft.com/office/powerpoint/2010/main" val="2375491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9C1AA-1A43-4442-BB84-40379949787F}"/>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CF19C24-6A32-403C-A080-A431CD4B24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1E45F9F-94D7-46D8-91D6-40B70D781C70}"/>
              </a:ext>
            </a:extLst>
          </p:cNvPr>
          <p:cNvSpPr>
            <a:spLocks noGrp="1"/>
          </p:cNvSpPr>
          <p:nvPr>
            <p:ph type="dt" sz="half" idx="10"/>
          </p:nvPr>
        </p:nvSpPr>
        <p:spPr/>
        <p:txBody>
          <a:bodyPr/>
          <a:lstStyle/>
          <a:p>
            <a:fld id="{2B7BBAC9-3BA4-45A6-93EF-47EE8C3C7A21}" type="datetimeFigureOut">
              <a:rPr lang="en-SG" smtClean="0"/>
              <a:t>28/3/2019</a:t>
            </a:fld>
            <a:endParaRPr lang="en-SG"/>
          </a:p>
        </p:txBody>
      </p:sp>
      <p:sp>
        <p:nvSpPr>
          <p:cNvPr id="5" name="Footer Placeholder 4">
            <a:extLst>
              <a:ext uri="{FF2B5EF4-FFF2-40B4-BE49-F238E27FC236}">
                <a16:creationId xmlns:a16="http://schemas.microsoft.com/office/drawing/2014/main" id="{629AA321-424B-4187-BC0D-5C65C52E833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8B2E5A8-221B-4B86-9AF5-5BAE76E13388}"/>
              </a:ext>
            </a:extLst>
          </p:cNvPr>
          <p:cNvSpPr>
            <a:spLocks noGrp="1"/>
          </p:cNvSpPr>
          <p:nvPr>
            <p:ph type="sldNum" sz="quarter" idx="12"/>
          </p:nvPr>
        </p:nvSpPr>
        <p:spPr/>
        <p:txBody>
          <a:bodyPr/>
          <a:lstStyle/>
          <a:p>
            <a:fld id="{03970DAF-487D-454A-8348-5FE6D0256250}" type="slidenum">
              <a:rPr lang="en-SG" smtClean="0"/>
              <a:t>‹#›</a:t>
            </a:fld>
            <a:endParaRPr lang="en-SG"/>
          </a:p>
        </p:txBody>
      </p:sp>
    </p:spTree>
    <p:extLst>
      <p:ext uri="{BB962C8B-B14F-4D97-AF65-F5344CB8AC3E}">
        <p14:creationId xmlns:p14="http://schemas.microsoft.com/office/powerpoint/2010/main" val="3642564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0E296B-679A-4A03-857E-2DD6068BF5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31259CF-7418-476F-BC41-A4DCEA6F5C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4420B16-3138-4ABB-9F6D-6B4D9D0C7F08}"/>
              </a:ext>
            </a:extLst>
          </p:cNvPr>
          <p:cNvSpPr>
            <a:spLocks noGrp="1"/>
          </p:cNvSpPr>
          <p:nvPr>
            <p:ph type="dt" sz="half" idx="10"/>
          </p:nvPr>
        </p:nvSpPr>
        <p:spPr/>
        <p:txBody>
          <a:bodyPr/>
          <a:lstStyle/>
          <a:p>
            <a:fld id="{2B7BBAC9-3BA4-45A6-93EF-47EE8C3C7A21}" type="datetimeFigureOut">
              <a:rPr lang="en-SG" smtClean="0"/>
              <a:t>28/3/2019</a:t>
            </a:fld>
            <a:endParaRPr lang="en-SG"/>
          </a:p>
        </p:txBody>
      </p:sp>
      <p:sp>
        <p:nvSpPr>
          <p:cNvPr id="5" name="Footer Placeholder 4">
            <a:extLst>
              <a:ext uri="{FF2B5EF4-FFF2-40B4-BE49-F238E27FC236}">
                <a16:creationId xmlns:a16="http://schemas.microsoft.com/office/drawing/2014/main" id="{FF2F7EB7-BBE2-4928-99DF-0A0EB8E6F9A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F356901-D5A0-4109-A396-AAF94479C8B6}"/>
              </a:ext>
            </a:extLst>
          </p:cNvPr>
          <p:cNvSpPr>
            <a:spLocks noGrp="1"/>
          </p:cNvSpPr>
          <p:nvPr>
            <p:ph type="sldNum" sz="quarter" idx="12"/>
          </p:nvPr>
        </p:nvSpPr>
        <p:spPr/>
        <p:txBody>
          <a:bodyPr/>
          <a:lstStyle/>
          <a:p>
            <a:fld id="{03970DAF-487D-454A-8348-5FE6D0256250}" type="slidenum">
              <a:rPr lang="en-SG" smtClean="0"/>
              <a:t>‹#›</a:t>
            </a:fld>
            <a:endParaRPr lang="en-SG"/>
          </a:p>
        </p:txBody>
      </p:sp>
    </p:spTree>
    <p:extLst>
      <p:ext uri="{BB962C8B-B14F-4D97-AF65-F5344CB8AC3E}">
        <p14:creationId xmlns:p14="http://schemas.microsoft.com/office/powerpoint/2010/main" val="421461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510E3-A1E6-438B-A308-CD5FB6CB543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3BE8B2C-E902-4F81-A046-519CD463CB7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D65E257-4031-4C09-B244-02129E16A37C}"/>
              </a:ext>
            </a:extLst>
          </p:cNvPr>
          <p:cNvSpPr>
            <a:spLocks noGrp="1"/>
          </p:cNvSpPr>
          <p:nvPr>
            <p:ph type="dt" sz="half" idx="10"/>
          </p:nvPr>
        </p:nvSpPr>
        <p:spPr/>
        <p:txBody>
          <a:bodyPr/>
          <a:lstStyle/>
          <a:p>
            <a:fld id="{2B7BBAC9-3BA4-45A6-93EF-47EE8C3C7A21}" type="datetimeFigureOut">
              <a:rPr lang="en-SG" smtClean="0"/>
              <a:t>28/3/2019</a:t>
            </a:fld>
            <a:endParaRPr lang="en-SG"/>
          </a:p>
        </p:txBody>
      </p:sp>
      <p:sp>
        <p:nvSpPr>
          <p:cNvPr id="5" name="Footer Placeholder 4">
            <a:extLst>
              <a:ext uri="{FF2B5EF4-FFF2-40B4-BE49-F238E27FC236}">
                <a16:creationId xmlns:a16="http://schemas.microsoft.com/office/drawing/2014/main" id="{B3FB0C30-5227-4133-85E3-1903E6AA0FE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DFA7293-1FB6-473D-AC78-E51DCBB6017A}"/>
              </a:ext>
            </a:extLst>
          </p:cNvPr>
          <p:cNvSpPr>
            <a:spLocks noGrp="1"/>
          </p:cNvSpPr>
          <p:nvPr>
            <p:ph type="sldNum" sz="quarter" idx="12"/>
          </p:nvPr>
        </p:nvSpPr>
        <p:spPr/>
        <p:txBody>
          <a:bodyPr/>
          <a:lstStyle/>
          <a:p>
            <a:fld id="{03970DAF-487D-454A-8348-5FE6D0256250}" type="slidenum">
              <a:rPr lang="en-SG" smtClean="0"/>
              <a:t>‹#›</a:t>
            </a:fld>
            <a:endParaRPr lang="en-SG"/>
          </a:p>
        </p:txBody>
      </p:sp>
    </p:spTree>
    <p:extLst>
      <p:ext uri="{BB962C8B-B14F-4D97-AF65-F5344CB8AC3E}">
        <p14:creationId xmlns:p14="http://schemas.microsoft.com/office/powerpoint/2010/main" val="1344266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969D8-4354-491D-9F44-6483CCF62D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B3B7946-FAFA-4340-96BA-86796C1051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56080E-69EA-455D-A1EC-BF0EFFDB86B2}"/>
              </a:ext>
            </a:extLst>
          </p:cNvPr>
          <p:cNvSpPr>
            <a:spLocks noGrp="1"/>
          </p:cNvSpPr>
          <p:nvPr>
            <p:ph type="dt" sz="half" idx="10"/>
          </p:nvPr>
        </p:nvSpPr>
        <p:spPr/>
        <p:txBody>
          <a:bodyPr/>
          <a:lstStyle/>
          <a:p>
            <a:fld id="{2B7BBAC9-3BA4-45A6-93EF-47EE8C3C7A21}" type="datetimeFigureOut">
              <a:rPr lang="en-SG" smtClean="0"/>
              <a:t>28/3/2019</a:t>
            </a:fld>
            <a:endParaRPr lang="en-SG"/>
          </a:p>
        </p:txBody>
      </p:sp>
      <p:sp>
        <p:nvSpPr>
          <p:cNvPr id="5" name="Footer Placeholder 4">
            <a:extLst>
              <a:ext uri="{FF2B5EF4-FFF2-40B4-BE49-F238E27FC236}">
                <a16:creationId xmlns:a16="http://schemas.microsoft.com/office/drawing/2014/main" id="{CCB01BA4-6447-4FE0-AD13-6EF46B8E6E2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622E7DE-7A99-4093-848F-77AB3DEE84A9}"/>
              </a:ext>
            </a:extLst>
          </p:cNvPr>
          <p:cNvSpPr>
            <a:spLocks noGrp="1"/>
          </p:cNvSpPr>
          <p:nvPr>
            <p:ph type="sldNum" sz="quarter" idx="12"/>
          </p:nvPr>
        </p:nvSpPr>
        <p:spPr/>
        <p:txBody>
          <a:bodyPr/>
          <a:lstStyle/>
          <a:p>
            <a:fld id="{03970DAF-487D-454A-8348-5FE6D0256250}" type="slidenum">
              <a:rPr lang="en-SG" smtClean="0"/>
              <a:t>‹#›</a:t>
            </a:fld>
            <a:endParaRPr lang="en-SG"/>
          </a:p>
        </p:txBody>
      </p:sp>
    </p:spTree>
    <p:extLst>
      <p:ext uri="{BB962C8B-B14F-4D97-AF65-F5344CB8AC3E}">
        <p14:creationId xmlns:p14="http://schemas.microsoft.com/office/powerpoint/2010/main" val="4071734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9D090-2375-4EE0-980A-69A9EEEC61D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770AD62-A658-4FAD-A9DD-13CF414C8C3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FD142E38-99F3-4252-AD51-3CF02553F9B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03CF4CCB-6BFE-42C1-80DC-F8896A0199B5}"/>
              </a:ext>
            </a:extLst>
          </p:cNvPr>
          <p:cNvSpPr>
            <a:spLocks noGrp="1"/>
          </p:cNvSpPr>
          <p:nvPr>
            <p:ph type="dt" sz="half" idx="10"/>
          </p:nvPr>
        </p:nvSpPr>
        <p:spPr/>
        <p:txBody>
          <a:bodyPr/>
          <a:lstStyle/>
          <a:p>
            <a:fld id="{2B7BBAC9-3BA4-45A6-93EF-47EE8C3C7A21}" type="datetimeFigureOut">
              <a:rPr lang="en-SG" smtClean="0"/>
              <a:t>28/3/2019</a:t>
            </a:fld>
            <a:endParaRPr lang="en-SG"/>
          </a:p>
        </p:txBody>
      </p:sp>
      <p:sp>
        <p:nvSpPr>
          <p:cNvPr id="6" name="Footer Placeholder 5">
            <a:extLst>
              <a:ext uri="{FF2B5EF4-FFF2-40B4-BE49-F238E27FC236}">
                <a16:creationId xmlns:a16="http://schemas.microsoft.com/office/drawing/2014/main" id="{4B3E4CB5-0543-4862-A4AA-F182C0626A5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5E61991-A320-473A-A372-C0071DDE40AC}"/>
              </a:ext>
            </a:extLst>
          </p:cNvPr>
          <p:cNvSpPr>
            <a:spLocks noGrp="1"/>
          </p:cNvSpPr>
          <p:nvPr>
            <p:ph type="sldNum" sz="quarter" idx="12"/>
          </p:nvPr>
        </p:nvSpPr>
        <p:spPr/>
        <p:txBody>
          <a:bodyPr/>
          <a:lstStyle/>
          <a:p>
            <a:fld id="{03970DAF-487D-454A-8348-5FE6D0256250}" type="slidenum">
              <a:rPr lang="en-SG" smtClean="0"/>
              <a:t>‹#›</a:t>
            </a:fld>
            <a:endParaRPr lang="en-SG"/>
          </a:p>
        </p:txBody>
      </p:sp>
    </p:spTree>
    <p:extLst>
      <p:ext uri="{BB962C8B-B14F-4D97-AF65-F5344CB8AC3E}">
        <p14:creationId xmlns:p14="http://schemas.microsoft.com/office/powerpoint/2010/main" val="1127220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8ACE-0C1C-4558-8BB4-2A892D5C444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A9F3279-88EA-4C35-B6C3-C97AFEDDDD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D0CD74F-9F7A-4056-BF90-3718FBE24A9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E126D94C-1EBF-4700-903C-DE849CFAFE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4B066A2-F590-43B5-A280-0AC1113C371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D8226DD-3C0C-4BD5-BC16-3405E0E7A297}"/>
              </a:ext>
            </a:extLst>
          </p:cNvPr>
          <p:cNvSpPr>
            <a:spLocks noGrp="1"/>
          </p:cNvSpPr>
          <p:nvPr>
            <p:ph type="dt" sz="half" idx="10"/>
          </p:nvPr>
        </p:nvSpPr>
        <p:spPr/>
        <p:txBody>
          <a:bodyPr/>
          <a:lstStyle/>
          <a:p>
            <a:fld id="{2B7BBAC9-3BA4-45A6-93EF-47EE8C3C7A21}" type="datetimeFigureOut">
              <a:rPr lang="en-SG" smtClean="0"/>
              <a:t>28/3/2019</a:t>
            </a:fld>
            <a:endParaRPr lang="en-SG"/>
          </a:p>
        </p:txBody>
      </p:sp>
      <p:sp>
        <p:nvSpPr>
          <p:cNvPr id="8" name="Footer Placeholder 7">
            <a:extLst>
              <a:ext uri="{FF2B5EF4-FFF2-40B4-BE49-F238E27FC236}">
                <a16:creationId xmlns:a16="http://schemas.microsoft.com/office/drawing/2014/main" id="{11D60262-A7F7-4DD2-B372-A25923F37C7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40209DD9-E753-4529-B297-96084B94E710}"/>
              </a:ext>
            </a:extLst>
          </p:cNvPr>
          <p:cNvSpPr>
            <a:spLocks noGrp="1"/>
          </p:cNvSpPr>
          <p:nvPr>
            <p:ph type="sldNum" sz="quarter" idx="12"/>
          </p:nvPr>
        </p:nvSpPr>
        <p:spPr/>
        <p:txBody>
          <a:bodyPr/>
          <a:lstStyle/>
          <a:p>
            <a:fld id="{03970DAF-487D-454A-8348-5FE6D0256250}" type="slidenum">
              <a:rPr lang="en-SG" smtClean="0"/>
              <a:t>‹#›</a:t>
            </a:fld>
            <a:endParaRPr lang="en-SG"/>
          </a:p>
        </p:txBody>
      </p:sp>
    </p:spTree>
    <p:extLst>
      <p:ext uri="{BB962C8B-B14F-4D97-AF65-F5344CB8AC3E}">
        <p14:creationId xmlns:p14="http://schemas.microsoft.com/office/powerpoint/2010/main" val="3637713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DC84-D2A7-4CD5-9E7A-46F340874B5E}"/>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7C768716-D986-4F11-B6B7-0E83E0398155}"/>
              </a:ext>
            </a:extLst>
          </p:cNvPr>
          <p:cNvSpPr>
            <a:spLocks noGrp="1"/>
          </p:cNvSpPr>
          <p:nvPr>
            <p:ph type="dt" sz="half" idx="10"/>
          </p:nvPr>
        </p:nvSpPr>
        <p:spPr/>
        <p:txBody>
          <a:bodyPr/>
          <a:lstStyle/>
          <a:p>
            <a:fld id="{2B7BBAC9-3BA4-45A6-93EF-47EE8C3C7A21}" type="datetimeFigureOut">
              <a:rPr lang="en-SG" smtClean="0"/>
              <a:t>28/3/2019</a:t>
            </a:fld>
            <a:endParaRPr lang="en-SG"/>
          </a:p>
        </p:txBody>
      </p:sp>
      <p:sp>
        <p:nvSpPr>
          <p:cNvPr id="4" name="Footer Placeholder 3">
            <a:extLst>
              <a:ext uri="{FF2B5EF4-FFF2-40B4-BE49-F238E27FC236}">
                <a16:creationId xmlns:a16="http://schemas.microsoft.com/office/drawing/2014/main" id="{A0540C85-AAE5-4957-BA7F-B42E86AC7FA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CE9564FA-E94E-49FD-9A85-7ADFBA94CE35}"/>
              </a:ext>
            </a:extLst>
          </p:cNvPr>
          <p:cNvSpPr>
            <a:spLocks noGrp="1"/>
          </p:cNvSpPr>
          <p:nvPr>
            <p:ph type="sldNum" sz="quarter" idx="12"/>
          </p:nvPr>
        </p:nvSpPr>
        <p:spPr/>
        <p:txBody>
          <a:bodyPr/>
          <a:lstStyle/>
          <a:p>
            <a:fld id="{03970DAF-487D-454A-8348-5FE6D0256250}" type="slidenum">
              <a:rPr lang="en-SG" smtClean="0"/>
              <a:t>‹#›</a:t>
            </a:fld>
            <a:endParaRPr lang="en-SG"/>
          </a:p>
        </p:txBody>
      </p:sp>
    </p:spTree>
    <p:extLst>
      <p:ext uri="{BB962C8B-B14F-4D97-AF65-F5344CB8AC3E}">
        <p14:creationId xmlns:p14="http://schemas.microsoft.com/office/powerpoint/2010/main" val="2205749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41EBC3-8657-412D-BC6B-A5AB851A5FA4}"/>
              </a:ext>
            </a:extLst>
          </p:cNvPr>
          <p:cNvSpPr>
            <a:spLocks noGrp="1"/>
          </p:cNvSpPr>
          <p:nvPr>
            <p:ph type="dt" sz="half" idx="10"/>
          </p:nvPr>
        </p:nvSpPr>
        <p:spPr/>
        <p:txBody>
          <a:bodyPr/>
          <a:lstStyle/>
          <a:p>
            <a:fld id="{2B7BBAC9-3BA4-45A6-93EF-47EE8C3C7A21}" type="datetimeFigureOut">
              <a:rPr lang="en-SG" smtClean="0"/>
              <a:t>28/3/2019</a:t>
            </a:fld>
            <a:endParaRPr lang="en-SG"/>
          </a:p>
        </p:txBody>
      </p:sp>
      <p:sp>
        <p:nvSpPr>
          <p:cNvPr id="3" name="Footer Placeholder 2">
            <a:extLst>
              <a:ext uri="{FF2B5EF4-FFF2-40B4-BE49-F238E27FC236}">
                <a16:creationId xmlns:a16="http://schemas.microsoft.com/office/drawing/2014/main" id="{ED3D9FEC-60C7-4374-B1B1-52054FFED1D4}"/>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092573EA-3B34-4D6D-A7E1-8B4F4721604C}"/>
              </a:ext>
            </a:extLst>
          </p:cNvPr>
          <p:cNvSpPr>
            <a:spLocks noGrp="1"/>
          </p:cNvSpPr>
          <p:nvPr>
            <p:ph type="sldNum" sz="quarter" idx="12"/>
          </p:nvPr>
        </p:nvSpPr>
        <p:spPr/>
        <p:txBody>
          <a:bodyPr/>
          <a:lstStyle/>
          <a:p>
            <a:fld id="{03970DAF-487D-454A-8348-5FE6D0256250}" type="slidenum">
              <a:rPr lang="en-SG" smtClean="0"/>
              <a:t>‹#›</a:t>
            </a:fld>
            <a:endParaRPr lang="en-SG"/>
          </a:p>
        </p:txBody>
      </p:sp>
    </p:spTree>
    <p:extLst>
      <p:ext uri="{BB962C8B-B14F-4D97-AF65-F5344CB8AC3E}">
        <p14:creationId xmlns:p14="http://schemas.microsoft.com/office/powerpoint/2010/main" val="319027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3BD7A-F702-42EB-BED4-3D8DB7B664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0EC245A9-5B3D-4541-AC79-5F79B020C1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41422AA4-E742-402B-9EA6-DC59EE8ADB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5C521C-A209-4220-9894-576ABE9B34FA}"/>
              </a:ext>
            </a:extLst>
          </p:cNvPr>
          <p:cNvSpPr>
            <a:spLocks noGrp="1"/>
          </p:cNvSpPr>
          <p:nvPr>
            <p:ph type="dt" sz="half" idx="10"/>
          </p:nvPr>
        </p:nvSpPr>
        <p:spPr/>
        <p:txBody>
          <a:bodyPr/>
          <a:lstStyle/>
          <a:p>
            <a:fld id="{2B7BBAC9-3BA4-45A6-93EF-47EE8C3C7A21}" type="datetimeFigureOut">
              <a:rPr lang="en-SG" smtClean="0"/>
              <a:t>28/3/2019</a:t>
            </a:fld>
            <a:endParaRPr lang="en-SG"/>
          </a:p>
        </p:txBody>
      </p:sp>
      <p:sp>
        <p:nvSpPr>
          <p:cNvPr id="6" name="Footer Placeholder 5">
            <a:extLst>
              <a:ext uri="{FF2B5EF4-FFF2-40B4-BE49-F238E27FC236}">
                <a16:creationId xmlns:a16="http://schemas.microsoft.com/office/drawing/2014/main" id="{78F63791-8855-49A8-971F-17ED9EFF493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7AE33EF-5A10-4F52-B488-D37C3F3EBB3F}"/>
              </a:ext>
            </a:extLst>
          </p:cNvPr>
          <p:cNvSpPr>
            <a:spLocks noGrp="1"/>
          </p:cNvSpPr>
          <p:nvPr>
            <p:ph type="sldNum" sz="quarter" idx="12"/>
          </p:nvPr>
        </p:nvSpPr>
        <p:spPr/>
        <p:txBody>
          <a:bodyPr/>
          <a:lstStyle/>
          <a:p>
            <a:fld id="{03970DAF-487D-454A-8348-5FE6D0256250}" type="slidenum">
              <a:rPr lang="en-SG" smtClean="0"/>
              <a:t>‹#›</a:t>
            </a:fld>
            <a:endParaRPr lang="en-SG"/>
          </a:p>
        </p:txBody>
      </p:sp>
    </p:spTree>
    <p:extLst>
      <p:ext uri="{BB962C8B-B14F-4D97-AF65-F5344CB8AC3E}">
        <p14:creationId xmlns:p14="http://schemas.microsoft.com/office/powerpoint/2010/main" val="2660135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CCF86-7679-4E54-A6E5-733C234062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324BCB9-9C11-49EF-B1BA-D32BE6666B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82B1990C-4083-4110-816A-4704709818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865952-5455-4DAF-AB15-39889FC6C4AD}"/>
              </a:ext>
            </a:extLst>
          </p:cNvPr>
          <p:cNvSpPr>
            <a:spLocks noGrp="1"/>
          </p:cNvSpPr>
          <p:nvPr>
            <p:ph type="dt" sz="half" idx="10"/>
          </p:nvPr>
        </p:nvSpPr>
        <p:spPr/>
        <p:txBody>
          <a:bodyPr/>
          <a:lstStyle/>
          <a:p>
            <a:fld id="{2B7BBAC9-3BA4-45A6-93EF-47EE8C3C7A21}" type="datetimeFigureOut">
              <a:rPr lang="en-SG" smtClean="0"/>
              <a:t>28/3/2019</a:t>
            </a:fld>
            <a:endParaRPr lang="en-SG"/>
          </a:p>
        </p:txBody>
      </p:sp>
      <p:sp>
        <p:nvSpPr>
          <p:cNvPr id="6" name="Footer Placeholder 5">
            <a:extLst>
              <a:ext uri="{FF2B5EF4-FFF2-40B4-BE49-F238E27FC236}">
                <a16:creationId xmlns:a16="http://schemas.microsoft.com/office/drawing/2014/main" id="{08F8009A-09C0-4BFE-8AE3-28030E38567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A8B0F34-98B2-4C48-A630-827F5A457388}"/>
              </a:ext>
            </a:extLst>
          </p:cNvPr>
          <p:cNvSpPr>
            <a:spLocks noGrp="1"/>
          </p:cNvSpPr>
          <p:nvPr>
            <p:ph type="sldNum" sz="quarter" idx="12"/>
          </p:nvPr>
        </p:nvSpPr>
        <p:spPr/>
        <p:txBody>
          <a:bodyPr/>
          <a:lstStyle/>
          <a:p>
            <a:fld id="{03970DAF-487D-454A-8348-5FE6D0256250}" type="slidenum">
              <a:rPr lang="en-SG" smtClean="0"/>
              <a:t>‹#›</a:t>
            </a:fld>
            <a:endParaRPr lang="en-SG"/>
          </a:p>
        </p:txBody>
      </p:sp>
    </p:spTree>
    <p:extLst>
      <p:ext uri="{BB962C8B-B14F-4D97-AF65-F5344CB8AC3E}">
        <p14:creationId xmlns:p14="http://schemas.microsoft.com/office/powerpoint/2010/main" val="1739872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D97FFF-6ADC-4542-B097-CA12E62935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1C5A237-1C37-4A88-8231-5DB393A52A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5BF5395-402A-4496-920E-FF12E455A4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BBAC9-3BA4-45A6-93EF-47EE8C3C7A21}" type="datetimeFigureOut">
              <a:rPr lang="en-SG" smtClean="0"/>
              <a:t>28/3/2019</a:t>
            </a:fld>
            <a:endParaRPr lang="en-SG"/>
          </a:p>
        </p:txBody>
      </p:sp>
      <p:sp>
        <p:nvSpPr>
          <p:cNvPr id="5" name="Footer Placeholder 4">
            <a:extLst>
              <a:ext uri="{FF2B5EF4-FFF2-40B4-BE49-F238E27FC236}">
                <a16:creationId xmlns:a16="http://schemas.microsoft.com/office/drawing/2014/main" id="{8501D46A-0F13-401A-8180-A341A69BC7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FA146CBA-68CB-495E-9C2E-0C4F6E3462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970DAF-487D-454A-8348-5FE6D0256250}" type="slidenum">
              <a:rPr lang="en-SG" smtClean="0"/>
              <a:t>‹#›</a:t>
            </a:fld>
            <a:endParaRPr lang="en-SG"/>
          </a:p>
        </p:txBody>
      </p:sp>
    </p:spTree>
    <p:extLst>
      <p:ext uri="{BB962C8B-B14F-4D97-AF65-F5344CB8AC3E}">
        <p14:creationId xmlns:p14="http://schemas.microsoft.com/office/powerpoint/2010/main" val="2326771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DD99-0F08-455E-B210-60E478278363}"/>
              </a:ext>
            </a:extLst>
          </p:cNvPr>
          <p:cNvSpPr>
            <a:spLocks noGrp="1"/>
          </p:cNvSpPr>
          <p:nvPr>
            <p:ph type="ctrTitle"/>
          </p:nvPr>
        </p:nvSpPr>
        <p:spPr>
          <a:xfrm>
            <a:off x="1524000" y="433250"/>
            <a:ext cx="9144000" cy="2387600"/>
          </a:xfrm>
        </p:spPr>
        <p:txBody>
          <a:bodyPr>
            <a:normAutofit/>
          </a:bodyPr>
          <a:lstStyle/>
          <a:p>
            <a:r>
              <a:rPr lang="en-SG" dirty="0"/>
              <a:t>• Individual roles and contribution to the project</a:t>
            </a:r>
          </a:p>
        </p:txBody>
      </p:sp>
    </p:spTree>
    <p:extLst>
      <p:ext uri="{BB962C8B-B14F-4D97-AF65-F5344CB8AC3E}">
        <p14:creationId xmlns:p14="http://schemas.microsoft.com/office/powerpoint/2010/main" val="885346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89ACC-02E6-46AA-B667-A6B879B3ED1E}"/>
              </a:ext>
            </a:extLst>
          </p:cNvPr>
          <p:cNvSpPr>
            <a:spLocks noGrp="1"/>
          </p:cNvSpPr>
          <p:nvPr>
            <p:ph type="title"/>
          </p:nvPr>
        </p:nvSpPr>
        <p:spPr/>
        <p:txBody>
          <a:bodyPr>
            <a:normAutofit/>
          </a:bodyPr>
          <a:lstStyle/>
          <a:p>
            <a:r>
              <a:rPr lang="en-SG" dirty="0"/>
              <a:t>• Demonstrate your monitoring (Justin pls add images)</a:t>
            </a:r>
          </a:p>
        </p:txBody>
      </p:sp>
      <p:sp>
        <p:nvSpPr>
          <p:cNvPr id="3" name="Content Placeholder 2">
            <a:extLst>
              <a:ext uri="{FF2B5EF4-FFF2-40B4-BE49-F238E27FC236}">
                <a16:creationId xmlns:a16="http://schemas.microsoft.com/office/drawing/2014/main" id="{5205B483-D16E-41A9-B277-4870103215AB}"/>
              </a:ext>
            </a:extLst>
          </p:cNvPr>
          <p:cNvSpPr>
            <a:spLocks noGrp="1"/>
          </p:cNvSpPr>
          <p:nvPr>
            <p:ph idx="1"/>
          </p:nvPr>
        </p:nvSpPr>
        <p:spPr/>
        <p:txBody>
          <a:bodyPr/>
          <a:lstStyle/>
          <a:p>
            <a:endParaRPr lang="en-SG" dirty="0"/>
          </a:p>
        </p:txBody>
      </p:sp>
    </p:spTree>
    <p:extLst>
      <p:ext uri="{BB962C8B-B14F-4D97-AF65-F5344CB8AC3E}">
        <p14:creationId xmlns:p14="http://schemas.microsoft.com/office/powerpoint/2010/main" val="865946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C5005-A83D-487F-9338-02EF749F92DD}"/>
              </a:ext>
            </a:extLst>
          </p:cNvPr>
          <p:cNvSpPr>
            <a:spLocks noGrp="1"/>
          </p:cNvSpPr>
          <p:nvPr>
            <p:ph type="title"/>
          </p:nvPr>
        </p:nvSpPr>
        <p:spPr/>
        <p:txBody>
          <a:bodyPr>
            <a:normAutofit fontScale="90000"/>
          </a:bodyPr>
          <a:lstStyle/>
          <a:p>
            <a:br>
              <a:rPr lang="en-SG" dirty="0"/>
            </a:br>
            <a:r>
              <a:rPr lang="en-SG" dirty="0"/>
              <a:t>•Explain the value that your team added to the company (1 point each)</a:t>
            </a:r>
          </a:p>
        </p:txBody>
      </p:sp>
      <p:sp>
        <p:nvSpPr>
          <p:cNvPr id="3" name="TextBox 2">
            <a:extLst>
              <a:ext uri="{FF2B5EF4-FFF2-40B4-BE49-F238E27FC236}">
                <a16:creationId xmlns:a16="http://schemas.microsoft.com/office/drawing/2014/main" id="{EF2E4D38-7E61-4084-BD6E-17A6DBE61A43}"/>
              </a:ext>
            </a:extLst>
          </p:cNvPr>
          <p:cNvSpPr txBox="1"/>
          <p:nvPr/>
        </p:nvSpPr>
        <p:spPr>
          <a:xfrm>
            <a:off x="1001110" y="2514600"/>
            <a:ext cx="9869214" cy="2031325"/>
          </a:xfrm>
          <a:prstGeom prst="rect">
            <a:avLst/>
          </a:prstGeom>
          <a:noFill/>
        </p:spPr>
        <p:txBody>
          <a:bodyPr wrap="square" rtlCol="0">
            <a:spAutoFit/>
          </a:bodyPr>
          <a:lstStyle/>
          <a:p>
            <a:pPr marL="285750" indent="-285750">
              <a:buFontTx/>
              <a:buChar char="-"/>
            </a:pPr>
            <a:r>
              <a:rPr lang="en-SG" dirty="0"/>
              <a:t>Regular weekly updates to the COO allowed for COO to be able to better grasp the issues faced and resolutions that the team has implemented.</a:t>
            </a:r>
          </a:p>
          <a:p>
            <a:pPr marL="285750" indent="-285750">
              <a:buFontTx/>
              <a:buChar char="-"/>
            </a:pPr>
            <a:r>
              <a:rPr lang="en-SG" dirty="0"/>
              <a:t>Multiple monitoring tools used with good selection of data allows for intuitive grasp of the performance of the team</a:t>
            </a:r>
          </a:p>
          <a:p>
            <a:pPr marL="285750" indent="-285750">
              <a:buFontTx/>
              <a:buChar char="-"/>
            </a:pPr>
            <a:r>
              <a:rPr lang="en-SG" dirty="0"/>
              <a:t>Assisted in growing the knowledge base so that future incidents can be better handled if it has been faced before</a:t>
            </a:r>
          </a:p>
          <a:p>
            <a:pPr marL="285750" indent="-285750">
              <a:buFontTx/>
              <a:buChar char="-"/>
            </a:pPr>
            <a:endParaRPr lang="en-SG" dirty="0"/>
          </a:p>
        </p:txBody>
      </p:sp>
    </p:spTree>
    <p:extLst>
      <p:ext uri="{BB962C8B-B14F-4D97-AF65-F5344CB8AC3E}">
        <p14:creationId xmlns:p14="http://schemas.microsoft.com/office/powerpoint/2010/main" val="3625247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B99E-9003-42B5-BC3A-EC9A1174F087}"/>
              </a:ext>
            </a:extLst>
          </p:cNvPr>
          <p:cNvSpPr>
            <a:spLocks noGrp="1"/>
          </p:cNvSpPr>
          <p:nvPr>
            <p:ph type="title"/>
          </p:nvPr>
        </p:nvSpPr>
        <p:spPr/>
        <p:txBody>
          <a:bodyPr>
            <a:normAutofit/>
          </a:bodyPr>
          <a:lstStyle/>
          <a:p>
            <a:r>
              <a:rPr lang="en-SG" dirty="0"/>
              <a:t>•Individual reflection on the whole course (everyone to write)</a:t>
            </a:r>
          </a:p>
        </p:txBody>
      </p:sp>
      <p:sp>
        <p:nvSpPr>
          <p:cNvPr id="3" name="Content Placeholder 2">
            <a:extLst>
              <a:ext uri="{FF2B5EF4-FFF2-40B4-BE49-F238E27FC236}">
                <a16:creationId xmlns:a16="http://schemas.microsoft.com/office/drawing/2014/main" id="{77756B46-ADE3-4627-9539-14A00BBD420C}"/>
              </a:ext>
            </a:extLst>
          </p:cNvPr>
          <p:cNvSpPr>
            <a:spLocks noGrp="1"/>
          </p:cNvSpPr>
          <p:nvPr>
            <p:ph idx="1"/>
          </p:nvPr>
        </p:nvSpPr>
        <p:spPr/>
        <p:txBody>
          <a:bodyPr/>
          <a:lstStyle/>
          <a:p>
            <a:r>
              <a:rPr lang="en-SG" dirty="0"/>
              <a:t>(my) This course really allowed for me to appreciate the difficulties faced in managing any IT solution. Previously having learnt different ways of creating web applications such as through PHP or Flask, I would have never seen how difficult it was to actually deploy the web application and to manage it. I am grateful to the ESM team for guiding us along our IT journey, and while it may not have been always smooth sailing for us, at least we are not lost out in </a:t>
            </a:r>
            <a:r>
              <a:rPr lang="en-SG"/>
              <a:t>the world of IT.  </a:t>
            </a:r>
            <a:endParaRPr lang="en-SG" dirty="0"/>
          </a:p>
        </p:txBody>
      </p:sp>
    </p:spTree>
    <p:extLst>
      <p:ext uri="{BB962C8B-B14F-4D97-AF65-F5344CB8AC3E}">
        <p14:creationId xmlns:p14="http://schemas.microsoft.com/office/powerpoint/2010/main" val="196973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192</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 Individual roles and contribution to the project</vt:lpstr>
      <vt:lpstr>• Demonstrate your monitoring (Justin pls add images)</vt:lpstr>
      <vt:lpstr> •Explain the value that your team added to the company (1 point each)</vt:lpstr>
      <vt:lpstr>•Individual reflection on the whole course (everyone to write)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CHUA Ming Yu</cp:lastModifiedBy>
  <cp:revision>6</cp:revision>
  <dcterms:created xsi:type="dcterms:W3CDTF">2019-03-26T13:31:36Z</dcterms:created>
  <dcterms:modified xsi:type="dcterms:W3CDTF">2019-03-28T12:09:33Z</dcterms:modified>
</cp:coreProperties>
</file>