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5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14499-E5FF-46D9-8499-CF89EB75F8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E14864-FACB-4DA9-BC94-4B19EB1631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7E4025-AD85-43FB-804D-860EA97D7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7CF9E-4922-424F-A4AD-9E959C69AB78}" type="datetimeFigureOut">
              <a:rPr lang="en-SG" smtClean="0"/>
              <a:t>31/3/2019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F7A36A-CF6F-4A81-B619-184FE4C70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79F87D-F87B-4BDD-9A78-E02E121FD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7AED-1B74-4D9F-95DD-22766B81672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25181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685FE-D2C8-4CAF-A62D-FDD262493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28640F-A980-48BC-B545-51066659CC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13EBD-EC81-48AF-82B8-7D13C2377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7CF9E-4922-424F-A4AD-9E959C69AB78}" type="datetimeFigureOut">
              <a:rPr lang="en-SG" smtClean="0"/>
              <a:t>31/3/2019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57FB1E-415F-4861-B45B-36F0B210D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18097-26AF-4C98-B9CC-258C2E917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7AED-1B74-4D9F-95DD-22766B81672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06289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041F3D-4DD7-4948-BEFF-86FB0D8047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03FCE0-3F66-4CF9-951C-AA951A7D71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E3544-E013-484E-8042-0D6684098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7CF9E-4922-424F-A4AD-9E959C69AB78}" type="datetimeFigureOut">
              <a:rPr lang="en-SG" smtClean="0"/>
              <a:t>31/3/2019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DE990-C87C-4F66-8EDF-ECFC9509B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07547-92E4-4363-A97B-68A5330B8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7AED-1B74-4D9F-95DD-22766B81672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69062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B110F-F249-4561-85BB-C7C062FBB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10E7F-843C-4707-B03A-9E7DFA7A0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8A49C7-058C-4F76-8775-CE7B9EF97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7CF9E-4922-424F-A4AD-9E959C69AB78}" type="datetimeFigureOut">
              <a:rPr lang="en-SG" smtClean="0"/>
              <a:t>31/3/2019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3D950B-C5E1-48BF-842D-7585EECF8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09EAE-F2F2-4C60-91C2-708FE9458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7AED-1B74-4D9F-95DD-22766B81672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49630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84FA3-7C23-4912-9836-ACA98DFD5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1C90E3-C085-452B-A56F-1A00E83460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B9393-C520-4B69-8273-E6EDADD96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7CF9E-4922-424F-A4AD-9E959C69AB78}" type="datetimeFigureOut">
              <a:rPr lang="en-SG" smtClean="0"/>
              <a:t>31/3/2019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37F50-D0BD-44F3-811A-6F7F6EF71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670A1-8410-4F9A-AE8A-2C247AA2E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7AED-1B74-4D9F-95DD-22766B81672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9502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09C18-91AE-487D-98F6-DAFBDC3C8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5DDF9-8367-4133-B8EF-52EEEA52DA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0AEB54-8D15-4785-8F3D-B380910BF3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7BB80E-3C55-4B03-85E3-E51AF59FB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7CF9E-4922-424F-A4AD-9E959C69AB78}" type="datetimeFigureOut">
              <a:rPr lang="en-SG" smtClean="0"/>
              <a:t>31/3/2019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681455-E444-47F0-8277-AC1ACCF3F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082ABA-C050-4D40-83EE-5F08E339C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7AED-1B74-4D9F-95DD-22766B81672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63249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87A47-4972-4423-855B-9727D5A38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FB11F9-CB55-4D16-945B-0076F568BE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DEA124-B3C5-4F24-B75C-9997D4211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A6BA-CC62-4C36-82BF-4A0F01F5BE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C1FCFC-8485-4676-A069-35198DE3DA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1D98E2-ACF5-4206-8816-A9048BC73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7CF9E-4922-424F-A4AD-9E959C69AB78}" type="datetimeFigureOut">
              <a:rPr lang="en-SG" smtClean="0"/>
              <a:t>31/3/2019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583AC7-98CD-4A65-9E10-61B87CB5A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38A09B-AD84-4155-BD57-7CE351735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7AED-1B74-4D9F-95DD-22766B81672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9364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7A53B-51CF-4E2A-AAB3-8C5B6802F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11E56B-9FF8-4A94-966A-1ACEEDD31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7CF9E-4922-424F-A4AD-9E959C69AB78}" type="datetimeFigureOut">
              <a:rPr lang="en-SG" smtClean="0"/>
              <a:t>31/3/2019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223D14-D620-44CE-AA07-9472E94CE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235ECA-45B4-4F33-8763-11E4AE0CE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7AED-1B74-4D9F-95DD-22766B81672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42209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C3BB30-2248-4B1D-83B3-1B61C373F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7CF9E-4922-424F-A4AD-9E959C69AB78}" type="datetimeFigureOut">
              <a:rPr lang="en-SG" smtClean="0"/>
              <a:t>31/3/2019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233670-E5E3-4A0C-B62B-0E514801C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F3EFFF-A755-4610-BCFE-9619DEE09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7AED-1B74-4D9F-95DD-22766B81672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7159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7139A-9EE7-43C5-A212-E990FE3A3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72D45-7EF2-44C8-A927-D2D3E706F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A56F0D-FFC1-4FF7-A84E-9213959B1F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8C27DF-3900-4A15-81FB-6FD307FEC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7CF9E-4922-424F-A4AD-9E959C69AB78}" type="datetimeFigureOut">
              <a:rPr lang="en-SG" smtClean="0"/>
              <a:t>31/3/2019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E9BE19-AC26-4D33-B934-883D3B02E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917052-056E-450E-83DE-317F2DBF9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7AED-1B74-4D9F-95DD-22766B81672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3634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EC9B6-DE5C-47C1-BDA7-CAB40C19E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9937E1-FE74-4F45-A873-680A2E15B1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C34AC5-1726-4A54-9E41-F879EA0A4B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53013D-5A68-4495-9379-E77B9D499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7CF9E-4922-424F-A4AD-9E959C69AB78}" type="datetimeFigureOut">
              <a:rPr lang="en-SG" smtClean="0"/>
              <a:t>31/3/2019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68EE49-C410-43DD-A8FB-FF2009308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D44AE1-B006-4E06-8A09-DACB86C85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7AED-1B74-4D9F-95DD-22766B81672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81509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E84ECF-D567-48B6-A96A-6041E3EBD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4ECE83-7476-4B33-BB30-C93A042074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39924-5A49-4874-9F6D-79456EA59D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7CF9E-4922-424F-A4AD-9E959C69AB78}" type="datetimeFigureOut">
              <a:rPr lang="en-SG" smtClean="0"/>
              <a:t>31/3/2019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DD85A3-419A-4095-9D05-5956469E38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966DE-3EF1-4F68-A1C9-C4804F6C69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B7AED-1B74-4D9F-95DD-22766B81672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10812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ingyu.chua.2017@smu.edu.sg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74BFC26-F57C-4955-88F2-C4FB357D8074}"/>
              </a:ext>
            </a:extLst>
          </p:cNvPr>
          <p:cNvSpPr/>
          <p:nvPr/>
        </p:nvSpPr>
        <p:spPr>
          <a:xfrm>
            <a:off x="1651309" y="746439"/>
            <a:ext cx="2581507" cy="10607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i="1" dirty="0"/>
              <a:t>Based on our communications with other teams, we found out that their website was under attack, that’s when our team discovered the attack 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6DC7C2-11FB-43A2-94AF-C00577676FF0}"/>
              </a:ext>
            </a:extLst>
          </p:cNvPr>
          <p:cNvSpPr/>
          <p:nvPr/>
        </p:nvSpPr>
        <p:spPr>
          <a:xfrm>
            <a:off x="880945" y="1092821"/>
            <a:ext cx="351264" cy="38471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DA5016C-6AD5-48F7-A8F4-B757D15F3BF2}"/>
              </a:ext>
            </a:extLst>
          </p:cNvPr>
          <p:cNvCxnSpPr>
            <a:cxnSpLocks/>
            <a:stCxn id="5" idx="6"/>
            <a:endCxn id="4" idx="1"/>
          </p:cNvCxnSpPr>
          <p:nvPr/>
        </p:nvCxnSpPr>
        <p:spPr>
          <a:xfrm flipV="1">
            <a:off x="1232209" y="1276819"/>
            <a:ext cx="419100" cy="8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9950054D-C292-4825-9BFF-7E1A8F604057}"/>
              </a:ext>
            </a:extLst>
          </p:cNvPr>
          <p:cNvSpPr/>
          <p:nvPr/>
        </p:nvSpPr>
        <p:spPr>
          <a:xfrm>
            <a:off x="4932556" y="340115"/>
            <a:ext cx="4460489" cy="18734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SG" sz="1400" i="1" dirty="0"/>
              <a:t>At 17/03/2019 10:50am</a:t>
            </a:r>
            <a:r>
              <a:rPr lang="en-SG" sz="1400" dirty="0"/>
              <a:t>, </a:t>
            </a:r>
            <a:r>
              <a:rPr lang="en-SG" sz="1400" i="1" dirty="0"/>
              <a:t>Tier 4 support, </a:t>
            </a:r>
            <a:r>
              <a:rPr lang="en-SG" sz="1400" i="1" dirty="0" err="1"/>
              <a:t>ming</a:t>
            </a:r>
            <a:r>
              <a:rPr lang="en-SG" sz="1400" i="1" dirty="0"/>
              <a:t> </a:t>
            </a:r>
            <a:r>
              <a:rPr lang="en-SG" sz="1400" i="1" dirty="0" err="1"/>
              <a:t>yu</a:t>
            </a:r>
            <a:r>
              <a:rPr lang="en-SG" sz="1400" i="1" dirty="0"/>
              <a:t> (</a:t>
            </a:r>
            <a:r>
              <a:rPr lang="en-SG" sz="1400" i="1" u="sng" dirty="0">
                <a:hlinkClick r:id="rId2"/>
              </a:rPr>
              <a:t>mingyu.chua.2017@smu.edu.sg</a:t>
            </a:r>
            <a:r>
              <a:rPr lang="en-SG" sz="1400" i="1" dirty="0"/>
              <a:t>)</a:t>
            </a:r>
            <a:endParaRPr lang="en-SG" sz="1400" b="0" dirty="0">
              <a:effectLst/>
            </a:endParaRPr>
          </a:p>
          <a:p>
            <a:pPr algn="just"/>
            <a:r>
              <a:rPr lang="en-SG" sz="1400" i="1" dirty="0"/>
              <a:t>discovered the attack. We realised our SCP production server the iframe slide 2 has been modified and changed, the attacker demands a ransom from the promising to restore access to the data upon payment. </a:t>
            </a:r>
            <a:endParaRPr lang="en-SG" sz="1400" b="0" dirty="0">
              <a:effectLst/>
            </a:endParaRPr>
          </a:p>
          <a:p>
            <a:pPr algn="just"/>
            <a:r>
              <a:rPr lang="en-SG" sz="1400" i="1" dirty="0"/>
              <a:t>3/17/19 2:49 PM a urgent ticket raised.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5F7D7AB-0998-463A-9ED3-8550B2F76C6B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4232816" y="1276819"/>
            <a:ext cx="6997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ED7CE03D-867F-411C-A43D-3569CFEA3EB2}"/>
              </a:ext>
            </a:extLst>
          </p:cNvPr>
          <p:cNvSpPr/>
          <p:nvPr/>
        </p:nvSpPr>
        <p:spPr>
          <a:xfrm>
            <a:off x="10092785" y="780591"/>
            <a:ext cx="1953322" cy="9924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/>
              <a:t>We categorise urgent incident under </a:t>
            </a:r>
            <a:r>
              <a:rPr lang="en-SG" sz="1400" i="1" dirty="0"/>
              <a:t>External Service Provider -security breach.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EDB2025-B4D4-45C2-9956-803D94F75132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>
            <a:off x="9393045" y="1276819"/>
            <a:ext cx="6997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CF871D9-190A-4999-9629-DF79755B05FA}"/>
              </a:ext>
            </a:extLst>
          </p:cNvPr>
          <p:cNvSpPr/>
          <p:nvPr/>
        </p:nvSpPr>
        <p:spPr>
          <a:xfrm>
            <a:off x="9209049" y="2458845"/>
            <a:ext cx="2559204" cy="11917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sz="1400" i="1" dirty="0"/>
              <a:t>We set the incident as High-Priority as the service is disrupted, all our services will be down and our service cannot resume until ransom is resolved.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531AE8A-58F1-45BC-ADD2-D3785834DF45}"/>
              </a:ext>
            </a:extLst>
          </p:cNvPr>
          <p:cNvCxnSpPr>
            <a:cxnSpLocks/>
            <a:stCxn id="12" idx="2"/>
            <a:endCxn id="16" idx="0"/>
          </p:cNvCxnSpPr>
          <p:nvPr/>
        </p:nvCxnSpPr>
        <p:spPr>
          <a:xfrm flipH="1">
            <a:off x="10488651" y="1773047"/>
            <a:ext cx="580795" cy="685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9CA2F24E-B572-4328-85B3-4577DD6C4CB4}"/>
              </a:ext>
            </a:extLst>
          </p:cNvPr>
          <p:cNvSpPr/>
          <p:nvPr/>
        </p:nvSpPr>
        <p:spPr>
          <a:xfrm>
            <a:off x="6695843" y="2576653"/>
            <a:ext cx="1872475" cy="9868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/>
              <a:t>Conduct quick fix revert to working </a:t>
            </a:r>
            <a:r>
              <a:rPr lang="en-SG" sz="1400" dirty="0" err="1"/>
              <a:t>iFrame</a:t>
            </a:r>
            <a:r>
              <a:rPr lang="en-SG" sz="1400" dirty="0"/>
              <a:t> link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C9FEA53-76C6-4D35-9D08-C44CE16A2A9A}"/>
              </a:ext>
            </a:extLst>
          </p:cNvPr>
          <p:cNvCxnSpPr>
            <a:stCxn id="16" idx="1"/>
            <a:endCxn id="31" idx="3"/>
          </p:cNvCxnSpPr>
          <p:nvPr/>
        </p:nvCxnSpPr>
        <p:spPr>
          <a:xfrm flipH="1">
            <a:off x="8568318" y="3054738"/>
            <a:ext cx="640731" cy="15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7C0837AB-6750-439D-AF18-5A18409A835D}"/>
              </a:ext>
            </a:extLst>
          </p:cNvPr>
          <p:cNvSpPr/>
          <p:nvPr/>
        </p:nvSpPr>
        <p:spPr>
          <a:xfrm>
            <a:off x="4136639" y="2576653"/>
            <a:ext cx="1777689" cy="9868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/>
              <a:t>Raise ticket in Ticketing System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50578A1-5082-483C-B844-68136371D326}"/>
              </a:ext>
            </a:extLst>
          </p:cNvPr>
          <p:cNvCxnSpPr>
            <a:cxnSpLocks/>
            <a:stCxn id="31" idx="1"/>
            <a:endCxn id="61" idx="3"/>
          </p:cNvCxnSpPr>
          <p:nvPr/>
        </p:nvCxnSpPr>
        <p:spPr>
          <a:xfrm flipH="1">
            <a:off x="5914328" y="3070098"/>
            <a:ext cx="7815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E7F9881C-54C5-4925-B33F-79615832F919}"/>
              </a:ext>
            </a:extLst>
          </p:cNvPr>
          <p:cNvSpPr/>
          <p:nvPr/>
        </p:nvSpPr>
        <p:spPr>
          <a:xfrm>
            <a:off x="1714041" y="2571417"/>
            <a:ext cx="1650845" cy="9666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/>
              <a:t>Incident escalated to CEO for further instructions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C6CD16B-E4E8-4DF1-9486-DD9C261F6865}"/>
              </a:ext>
            </a:extLst>
          </p:cNvPr>
          <p:cNvCxnSpPr>
            <a:cxnSpLocks/>
            <a:stCxn id="61" idx="1"/>
            <a:endCxn id="65" idx="3"/>
          </p:cNvCxnSpPr>
          <p:nvPr/>
        </p:nvCxnSpPr>
        <p:spPr>
          <a:xfrm flipH="1" flipV="1">
            <a:off x="3364886" y="3054737"/>
            <a:ext cx="771753" cy="15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195D9F41-294C-4957-9320-E00B65F68594}"/>
              </a:ext>
            </a:extLst>
          </p:cNvPr>
          <p:cNvSpPr/>
          <p:nvPr/>
        </p:nvSpPr>
        <p:spPr>
          <a:xfrm>
            <a:off x="915798" y="2866586"/>
            <a:ext cx="351264" cy="38471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b="1" dirty="0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AE32015-5371-46CF-86D5-8BE0B470B0FF}"/>
              </a:ext>
            </a:extLst>
          </p:cNvPr>
          <p:cNvCxnSpPr>
            <a:cxnSpLocks/>
            <a:stCxn id="65" idx="1"/>
            <a:endCxn id="76" idx="6"/>
          </p:cNvCxnSpPr>
          <p:nvPr/>
        </p:nvCxnSpPr>
        <p:spPr>
          <a:xfrm flipH="1">
            <a:off x="1267062" y="3054737"/>
            <a:ext cx="446979" cy="4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E69ED7C5-8277-426E-8722-2FBBD31CF7A9}"/>
              </a:ext>
            </a:extLst>
          </p:cNvPr>
          <p:cNvSpPr txBox="1"/>
          <p:nvPr/>
        </p:nvSpPr>
        <p:spPr>
          <a:xfrm>
            <a:off x="816373" y="2518740"/>
            <a:ext cx="919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End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EC14436-5DF2-4086-A5FD-23FCF6DA2379}"/>
              </a:ext>
            </a:extLst>
          </p:cNvPr>
          <p:cNvSpPr txBox="1"/>
          <p:nvPr/>
        </p:nvSpPr>
        <p:spPr>
          <a:xfrm>
            <a:off x="794065" y="740822"/>
            <a:ext cx="919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Start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19E7F07-E0EC-417E-86F2-256B43470E35}"/>
              </a:ext>
            </a:extLst>
          </p:cNvPr>
          <p:cNvSpPr/>
          <p:nvPr/>
        </p:nvSpPr>
        <p:spPr>
          <a:xfrm>
            <a:off x="944836" y="2910632"/>
            <a:ext cx="295509" cy="30777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59185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155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LINGXING</dc:creator>
  <cp:lastModifiedBy>LINGXING</cp:lastModifiedBy>
  <cp:revision>15</cp:revision>
  <dcterms:created xsi:type="dcterms:W3CDTF">2019-03-29T10:34:14Z</dcterms:created>
  <dcterms:modified xsi:type="dcterms:W3CDTF">2019-03-31T10:06:26Z</dcterms:modified>
</cp:coreProperties>
</file>