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87" r:id="rId3"/>
    <p:sldId id="291" r:id="rId4"/>
    <p:sldId id="262" r:id="rId5"/>
    <p:sldId id="288" r:id="rId6"/>
    <p:sldId id="259" r:id="rId7"/>
    <p:sldId id="293" r:id="rId8"/>
    <p:sldId id="296" r:id="rId9"/>
    <p:sldId id="295" r:id="rId10"/>
    <p:sldId id="298" r:id="rId11"/>
    <p:sldId id="297" r:id="rId12"/>
    <p:sldId id="294" r:id="rId13"/>
    <p:sldId id="289" r:id="rId14"/>
    <p:sldId id="299" r:id="rId15"/>
    <p:sldId id="300" r:id="rId16"/>
    <p:sldId id="302" r:id="rId17"/>
    <p:sldId id="290" r:id="rId18"/>
    <p:sldId id="258" r:id="rId19"/>
  </p:sldIdLst>
  <p:sldSz cx="9144000" cy="5143500" type="screen16x9"/>
  <p:notesSz cx="6858000" cy="9144000"/>
  <p:embeddedFontLst>
    <p:embeddedFont>
      <p:font typeface="Barlow" panose="020B0604020202020204" charset="0"/>
      <p:regular r:id="rId21"/>
      <p:bold r:id="rId22"/>
      <p:italic r:id="rId23"/>
      <p:boldItalic r:id="rId24"/>
    </p:embeddedFont>
    <p:embeddedFont>
      <p:font typeface="Barlow Light" panose="020B0604020202020204" charset="0"/>
      <p:regular r:id="rId25"/>
      <p:bold r:id="rId26"/>
      <p:italic r:id="rId27"/>
      <p:boldItalic r:id="rId28"/>
    </p:embeddedFont>
    <p:embeddedFont>
      <p:font typeface="Barlow SemiBold"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Raleway" panose="020B0604020202020204" charset="0"/>
      <p:regular r:id="rId37"/>
      <p:bold r:id="rId38"/>
      <p:italic r:id="rId39"/>
      <p:boldItalic r:id="rId40"/>
    </p:embeddedFont>
    <p:embeddedFont>
      <p:font typeface="Raleway Thin"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F50"/>
    <a:srgbClr val="00B5DD"/>
    <a:srgbClr val="54C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88" autoAdjust="0"/>
  </p:normalViewPr>
  <p:slideViewPr>
    <p:cSldViewPr snapToGrid="0">
      <p:cViewPr varScale="1">
        <p:scale>
          <a:sx n="79" d="100"/>
          <a:sy n="79" d="100"/>
        </p:scale>
        <p:origin x="1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a:t>Many people leave after changing supervisors. Do supervisors that require more training to be more effective in communication with their team?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4702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SG" dirty="0"/>
              <a:t>Is promotion too fast? Close to 1/3 of company promoted in the last year. People wait for promotions then leave right after. </a:t>
            </a:r>
          </a:p>
          <a:p>
            <a:r>
              <a:rPr lang="en-SG" dirty="0"/>
              <a:t>Is job rotation putting staff in jobs that do not have good fit with their skills/interests? Job rotation too fast?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33414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t>Staff who rated surveys low have higher probability of leaving the company. It’s all those rated 1 and 2.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not all people who left rated low. People hide their true thoughts during staff surveys. So we have to look at a mix of variables, not just the survey results. </a:t>
            </a:r>
            <a:endParaRPr dirty="0"/>
          </a:p>
        </p:txBody>
      </p:sp>
    </p:spTree>
    <p:extLst>
      <p:ext uri="{BB962C8B-B14F-4D97-AF65-F5344CB8AC3E}">
        <p14:creationId xmlns:p14="http://schemas.microsoft.com/office/powerpoint/2010/main" val="20541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After exploring data, it’s time to build the model for our calculator.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298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Accuracy to predict retention – 86%</a:t>
            </a:r>
          </a:p>
          <a:p>
            <a:pPr marL="0" lvl="0" indent="0" algn="l" rtl="0">
              <a:spcBef>
                <a:spcPts val="0"/>
              </a:spcBef>
              <a:spcAft>
                <a:spcPts val="0"/>
              </a:spcAft>
              <a:buNone/>
            </a:pPr>
            <a:r>
              <a:rPr lang="en-US" dirty="0"/>
              <a:t>Accuracy to predict attrition – 50%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Iterative process of determining data points to use and testing them out in different modelling techniques. </a:t>
            </a:r>
          </a:p>
          <a:p>
            <a:pPr marL="0" lvl="0" indent="0" algn="l" rtl="0">
              <a:spcBef>
                <a:spcPts val="0"/>
              </a:spcBef>
              <a:spcAft>
                <a:spcPts val="0"/>
              </a:spcAft>
              <a:buNone/>
            </a:pPr>
            <a:r>
              <a:rPr lang="en-US" dirty="0"/>
              <a:t>Then I get the model I’m happiest with. </a:t>
            </a:r>
          </a:p>
          <a:p>
            <a:pPr marL="0" lvl="0" indent="0" algn="l" rtl="0">
              <a:spcBef>
                <a:spcPts val="0"/>
              </a:spcBef>
              <a:spcAft>
                <a:spcPts val="0"/>
              </a:spcAft>
              <a:buNone/>
            </a:pPr>
            <a:r>
              <a:rPr lang="en-US" dirty="0"/>
              <a:t>With 25 key data points &amp; overall accuracy of 78%</a:t>
            </a:r>
          </a:p>
          <a:p>
            <a:pPr marL="0" lvl="0" indent="0" algn="l" rtl="0">
              <a:spcBef>
                <a:spcPts val="0"/>
              </a:spcBef>
              <a:spcAft>
                <a:spcPts val="0"/>
              </a:spcAft>
              <a:buNone/>
            </a:pPr>
            <a:r>
              <a:rPr lang="en-US" dirty="0"/>
              <a:t>I then use that model to build the attrition calculator. </a:t>
            </a:r>
          </a:p>
        </p:txBody>
      </p:sp>
    </p:spTree>
    <p:extLst>
      <p:ext uri="{BB962C8B-B14F-4D97-AF65-F5344CB8AC3E}">
        <p14:creationId xmlns:p14="http://schemas.microsoft.com/office/powerpoint/2010/main" val="1919101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25 key data points are listed in the table on the left. </a:t>
            </a:r>
          </a:p>
          <a:p>
            <a:pPr marL="0" lvl="0" indent="0" algn="l" rtl="0">
              <a:spcBef>
                <a:spcPts val="0"/>
              </a:spcBef>
              <a:spcAft>
                <a:spcPts val="0"/>
              </a:spcAft>
              <a:buNone/>
            </a:pPr>
            <a:r>
              <a:rPr lang="en-US" dirty="0"/>
              <a:t>For the non-technical viewers, I have summarized the key drivers of attrition on the right. </a:t>
            </a:r>
          </a:p>
          <a:p>
            <a:pPr marL="0" lvl="0" indent="0" algn="l" rtl="0">
              <a:spcBef>
                <a:spcPts val="0"/>
              </a:spcBef>
              <a:spcAft>
                <a:spcPts val="0"/>
              </a:spcAft>
              <a:buNone/>
            </a:pPr>
            <a:r>
              <a:rPr lang="en-US" dirty="0"/>
              <a:t>Some of the findings are not surprising given that we have expected it from data exploration. E.g. Those rated low in surveys and job roles as lab techs/ sales rep. </a:t>
            </a:r>
          </a:p>
          <a:p>
            <a:pPr marL="0" lvl="0" indent="0" algn="l" rtl="0">
              <a:spcBef>
                <a:spcPts val="0"/>
              </a:spcBef>
              <a:spcAft>
                <a:spcPts val="0"/>
              </a:spcAft>
              <a:buNone/>
            </a:pPr>
            <a:r>
              <a:rPr lang="en-US" dirty="0"/>
              <a:t>Factors on the other side of the axis are traits that lower the chance of attrition. Not main focus in this presentation.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Important to note. Drivers does not mean necessarily mean causation. E.g. because someone is a Labtech, doesn’t mean they resign because of that.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79425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Limitations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What the calculator can do is to identify if the staff has high chance of leaving based on these traits but it cannot tell you the underlying reason why the staff is leaving.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management needs to step in to speak with the staff if they wish to retain him/her. E.g. Lab Tech. why are lab techs / sales reps leaving?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Due to policy / behavioral changes, it is natural for the model to be less effective after some time. The underlying model needs to be test periodically, </a:t>
            </a:r>
            <a:r>
              <a:rPr lang="en-US" dirty="0" err="1"/>
              <a:t>eg.</a:t>
            </a:r>
            <a:r>
              <a:rPr lang="en-US" dirty="0"/>
              <a:t> Once a year.  And revised if needed. </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395247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2753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all know that attrition (people resigning) costs the company money, but in what way? </a:t>
            </a:r>
          </a:p>
          <a:p>
            <a:pPr marL="171450" lvl="0" indent="-171450" algn="l" rtl="0">
              <a:spcBef>
                <a:spcPts val="0"/>
              </a:spcBef>
              <a:spcAft>
                <a:spcPts val="0"/>
              </a:spcAft>
            </a:pPr>
            <a:r>
              <a:rPr lang="en-US" dirty="0"/>
              <a:t>Effort to replace staff (job postings, hiring processes, paperwork and new hire training)</a:t>
            </a:r>
          </a:p>
          <a:p>
            <a:pPr marL="171450" lvl="0" indent="-171450" algn="l" rtl="0">
              <a:spcBef>
                <a:spcPts val="0"/>
              </a:spcBef>
              <a:spcAft>
                <a:spcPts val="0"/>
              </a:spcAft>
            </a:pPr>
            <a:r>
              <a:rPr lang="en-US" dirty="0"/>
              <a:t>Brain drain (loss of skilled and experienced staff)</a:t>
            </a:r>
          </a:p>
          <a:p>
            <a:pPr marL="171450" lvl="0" indent="-171450" algn="l" rtl="0">
              <a:spcBef>
                <a:spcPts val="0"/>
              </a:spcBef>
              <a:spcAft>
                <a:spcPts val="0"/>
              </a:spcAft>
            </a:pPr>
            <a:r>
              <a:rPr lang="en-US" dirty="0"/>
              <a:t>Need to reallocate and train existing staff before new hire arrives</a:t>
            </a:r>
          </a:p>
          <a:p>
            <a:pPr marL="171450" lvl="0" indent="-171450" algn="l" rtl="0">
              <a:spcBef>
                <a:spcPts val="0"/>
              </a:spcBef>
              <a:spcAft>
                <a:spcPts val="0"/>
              </a:spcAft>
            </a:pPr>
            <a:r>
              <a:rPr lang="en-US" dirty="0"/>
              <a:t>Disruption in succession planning (for management level staff)</a:t>
            </a:r>
          </a:p>
          <a:p>
            <a:pPr marL="171450" lvl="0" indent="-171450" algn="l" rtl="0">
              <a:spcBef>
                <a:spcPts val="0"/>
              </a:spcBef>
              <a:spcAft>
                <a:spcPts val="0"/>
              </a:spcAft>
            </a:pPr>
            <a:r>
              <a:rPr lang="en-US" dirty="0"/>
              <a:t>Loss in staff morale (more staff leaving)</a:t>
            </a:r>
            <a:endParaRPr dirty="0"/>
          </a:p>
        </p:txBody>
      </p:sp>
    </p:spTree>
    <p:extLst>
      <p:ext uri="{BB962C8B-B14F-4D97-AF65-F5344CB8AC3E}">
        <p14:creationId xmlns:p14="http://schemas.microsoft.com/office/powerpoint/2010/main" val="104831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is a problem with attrition in this company. </a:t>
            </a:r>
            <a:endParaRPr dirty="0"/>
          </a:p>
        </p:txBody>
      </p:sp>
    </p:spTree>
    <p:extLst>
      <p:ext uri="{BB962C8B-B14F-4D97-AF65-F5344CB8AC3E}">
        <p14:creationId xmlns:p14="http://schemas.microsoft.com/office/powerpoint/2010/main" val="1961867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help improve attrition, I would like to propose implementing the attrition calculator,  which aims to help the company reduce attrition costs by </a:t>
            </a:r>
            <a:r>
              <a:rPr lang="en-US" dirty="0">
                <a:solidFill>
                  <a:srgbClr val="00B5DD"/>
                </a:solidFill>
              </a:rPr>
              <a:t>predicting chance of staff leaving </a:t>
            </a:r>
            <a:r>
              <a:rPr lang="en-US" dirty="0"/>
              <a:t>for early intervention.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Let’s go through how the model is built with our company’s staff data. </a:t>
            </a:r>
          </a:p>
          <a:p>
            <a:pPr marL="171450" lvl="0" indent="-171450" algn="l" rtl="0">
              <a:spcBef>
                <a:spcPts val="0"/>
              </a:spcBef>
              <a:spcAft>
                <a:spcPts val="0"/>
              </a:spcAft>
            </a:pPr>
            <a:r>
              <a:rPr lang="en-US" dirty="0"/>
              <a:t>Firstly, I did some data exploration to get to know some general attrition trends, which I will show later. </a:t>
            </a:r>
          </a:p>
          <a:p>
            <a:pPr marL="171450" lvl="0" indent="-171450" algn="l" rtl="0">
              <a:spcBef>
                <a:spcPts val="0"/>
              </a:spcBef>
              <a:spcAft>
                <a:spcPts val="0"/>
              </a:spcAft>
            </a:pPr>
            <a:r>
              <a:rPr lang="en-US" dirty="0"/>
              <a:t>Then, we will go through the process I’ve used to build the model and some findings. </a:t>
            </a:r>
          </a:p>
          <a:p>
            <a:pPr marL="171450" lvl="0" indent="-171450" algn="l" rtl="0">
              <a:spcBef>
                <a:spcPts val="0"/>
              </a:spcBef>
              <a:spcAft>
                <a:spcPts val="0"/>
              </a:spcAft>
            </a:pPr>
            <a:r>
              <a:rPr lang="en-US" dirty="0"/>
              <a:t>Lastly, I will show you the end product that our users (the managers) can use</a:t>
            </a:r>
            <a:endParaRPr dirty="0"/>
          </a:p>
        </p:txBody>
      </p:sp>
    </p:spTree>
    <p:extLst>
      <p:ext uri="{BB962C8B-B14F-4D97-AF65-F5344CB8AC3E}">
        <p14:creationId xmlns:p14="http://schemas.microsoft.com/office/powerpoint/2010/main" val="1796023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Quite a lot of data provided and I have tried to group data points into relevant categories for exploration. </a:t>
            </a:r>
          </a:p>
          <a:p>
            <a:pPr marL="0" lvl="0" indent="0" algn="l" rtl="0">
              <a:spcBef>
                <a:spcPts val="0"/>
              </a:spcBef>
              <a:spcAft>
                <a:spcPts val="0"/>
              </a:spcAft>
              <a:buNone/>
            </a:pPr>
            <a:r>
              <a:rPr lang="en-US" dirty="0"/>
              <a:t>Staff Personal Details, Staff Profile @ Work, Career Progression, Staff Survey results. </a:t>
            </a:r>
          </a:p>
          <a:p>
            <a:pPr marL="0" lvl="0" indent="0" algn="l" rtl="0">
              <a:spcBef>
                <a:spcPts val="0"/>
              </a:spcBef>
              <a:spcAft>
                <a:spcPts val="0"/>
              </a:spcAft>
              <a:buNone/>
            </a:pPr>
            <a:r>
              <a:rPr lang="en-US" dirty="0"/>
              <a:t>Can we find out more about staff attrition from available staff info? Yes, and I’ll show some key trends I’ve found. </a:t>
            </a:r>
          </a:p>
          <a:p>
            <a:pPr marL="0" lvl="0" indent="0" algn="l" rtl="0">
              <a:spcBef>
                <a:spcPts val="0"/>
              </a:spcBef>
              <a:spcAft>
                <a:spcPts val="0"/>
              </a:spcAft>
              <a:buNone/>
            </a:pPr>
            <a:endParaRPr lang="en-US" dirty="0"/>
          </a:p>
          <a:p>
            <a:pPr marL="0" lvl="0" indent="0" algn="l" rtl="0">
              <a:spcBef>
                <a:spcPts val="0"/>
              </a:spcBef>
              <a:spcAft>
                <a:spcPts val="0"/>
              </a:spcAft>
              <a:buNone/>
            </a:pPr>
            <a:r>
              <a:rPr lang="en-SG" dirty="0" err="1"/>
              <a:t>staff_profile</a:t>
            </a:r>
            <a:r>
              <a:rPr lang="en-SG" dirty="0"/>
              <a:t> = ['Age', 'Gender','Education','</a:t>
            </a:r>
            <a:r>
              <a:rPr lang="en-SG" dirty="0" err="1"/>
              <a:t>MaritalStatus</a:t>
            </a:r>
            <a:r>
              <a:rPr lang="en-SG" dirty="0"/>
              <a:t>','</a:t>
            </a:r>
            <a:r>
              <a:rPr lang="en-SG" dirty="0" err="1"/>
              <a:t>DistanceFromHome</a:t>
            </a:r>
            <a:r>
              <a:rPr lang="en-SG" dirty="0"/>
              <a:t>']</a:t>
            </a:r>
          </a:p>
          <a:p>
            <a:pPr marL="0" lvl="0" indent="0" algn="l" rtl="0">
              <a:spcBef>
                <a:spcPts val="0"/>
              </a:spcBef>
              <a:spcAft>
                <a:spcPts val="0"/>
              </a:spcAft>
              <a:buNone/>
            </a:pPr>
            <a:r>
              <a:rPr lang="en-SG" dirty="0" err="1"/>
              <a:t>staff_work_profile</a:t>
            </a:r>
            <a:r>
              <a:rPr lang="en-SG" dirty="0"/>
              <a:t>=['Department','</a:t>
            </a:r>
            <a:r>
              <a:rPr lang="en-SG" dirty="0" err="1"/>
              <a:t>JobLevel</a:t>
            </a:r>
            <a:r>
              <a:rPr lang="en-SG" dirty="0"/>
              <a:t>', '</a:t>
            </a:r>
            <a:r>
              <a:rPr lang="en-SG" dirty="0" err="1"/>
              <a:t>JobRole</a:t>
            </a:r>
            <a:r>
              <a:rPr lang="en-SG" dirty="0"/>
              <a:t>',</a:t>
            </a:r>
          </a:p>
          <a:p>
            <a:pPr marL="0" lvl="0" indent="0" algn="l" rtl="0">
              <a:spcBef>
                <a:spcPts val="0"/>
              </a:spcBef>
              <a:spcAft>
                <a:spcPts val="0"/>
              </a:spcAft>
              <a:buNone/>
            </a:pPr>
            <a:r>
              <a:rPr lang="en-SG" dirty="0"/>
              <a:t>            '</a:t>
            </a:r>
            <a:r>
              <a:rPr lang="en-SG" dirty="0" err="1"/>
              <a:t>YearsAtCompany</a:t>
            </a:r>
            <a:r>
              <a:rPr lang="en-SG" dirty="0"/>
              <a:t>', 'YearsWithCurrManager', '</a:t>
            </a:r>
            <a:r>
              <a:rPr lang="en-SG" dirty="0" err="1"/>
              <a:t>PerformanceRating</a:t>
            </a:r>
            <a:r>
              <a:rPr lang="en-SG" dirty="0"/>
              <a:t>']</a:t>
            </a:r>
          </a:p>
          <a:p>
            <a:pPr marL="0" lvl="0" indent="0" algn="l" rtl="0">
              <a:spcBef>
                <a:spcPts val="0"/>
              </a:spcBef>
              <a:spcAft>
                <a:spcPts val="0"/>
              </a:spcAft>
              <a:buNone/>
            </a:pPr>
            <a:r>
              <a:rPr lang="en-SG" dirty="0" err="1"/>
              <a:t>career_progression</a:t>
            </a:r>
            <a:r>
              <a:rPr lang="en-SG" dirty="0"/>
              <a:t> = ['</a:t>
            </a:r>
            <a:r>
              <a:rPr lang="en-SG" dirty="0" err="1"/>
              <a:t>YearsSinceLastPromotion</a:t>
            </a:r>
            <a:r>
              <a:rPr lang="en-SG" dirty="0"/>
              <a:t>', '</a:t>
            </a:r>
            <a:r>
              <a:rPr lang="en-SG" dirty="0" err="1"/>
              <a:t>YearsInCurrentRole</a:t>
            </a:r>
            <a:r>
              <a:rPr lang="en-SG" dirty="0"/>
              <a:t>']</a:t>
            </a:r>
          </a:p>
          <a:p>
            <a:pPr marL="0" lvl="0" indent="0" algn="l" rtl="0">
              <a:spcBef>
                <a:spcPts val="0"/>
              </a:spcBef>
              <a:spcAft>
                <a:spcPts val="0"/>
              </a:spcAft>
              <a:buNone/>
            </a:pPr>
            <a:r>
              <a:rPr lang="en-SG" dirty="0" err="1"/>
              <a:t>job_satisfaction</a:t>
            </a:r>
            <a:r>
              <a:rPr lang="en-SG" dirty="0"/>
              <a:t> = ['</a:t>
            </a:r>
            <a:r>
              <a:rPr lang="en-SG" dirty="0" err="1"/>
              <a:t>JobSatisfaction</a:t>
            </a:r>
            <a:r>
              <a:rPr lang="en-SG" dirty="0"/>
              <a:t>', '</a:t>
            </a:r>
            <a:r>
              <a:rPr lang="en-SG" dirty="0" err="1"/>
              <a:t>RelationshipSatisfaction</a:t>
            </a:r>
            <a:r>
              <a:rPr lang="en-SG" dirty="0"/>
              <a:t>','</a:t>
            </a:r>
            <a:r>
              <a:rPr lang="en-SG" dirty="0" err="1"/>
              <a:t>EnvironmentSatisfaction</a:t>
            </a:r>
            <a:r>
              <a:rPr lang="en-SG" dirty="0"/>
              <a:t>',</a:t>
            </a:r>
          </a:p>
          <a:p>
            <a:pPr marL="0" lvl="0" indent="0" algn="l" rtl="0">
              <a:spcBef>
                <a:spcPts val="0"/>
              </a:spcBef>
              <a:spcAft>
                <a:spcPts val="0"/>
              </a:spcAft>
              <a:buNone/>
            </a:pPr>
            <a:r>
              <a:rPr lang="en-SG" dirty="0"/>
              <a:t>                    '</a:t>
            </a:r>
            <a:r>
              <a:rPr lang="en-SG" dirty="0" err="1"/>
              <a:t>JobInvolvement</a:t>
            </a:r>
            <a:r>
              <a:rPr lang="en-SG" dirty="0"/>
              <a:t>', '</a:t>
            </a:r>
            <a:r>
              <a:rPr lang="en-SG" dirty="0" err="1"/>
              <a:t>WorkLifeBalance</a:t>
            </a:r>
            <a:r>
              <a:rPr lang="en-SG" dirty="0"/>
              <a:t>']</a:t>
            </a:r>
            <a:endParaRPr dirty="0"/>
          </a:p>
        </p:txBody>
      </p:sp>
    </p:spTree>
    <p:extLst>
      <p:ext uri="{BB962C8B-B14F-4D97-AF65-F5344CB8AC3E}">
        <p14:creationId xmlns:p14="http://schemas.microsoft.com/office/powerpoint/2010/main" val="263090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Staff Personal Details. </a:t>
            </a:r>
            <a:endParaRPr dirty="0"/>
          </a:p>
        </p:txBody>
      </p:sp>
    </p:spTree>
    <p:extLst>
      <p:ext uri="{BB962C8B-B14F-4D97-AF65-F5344CB8AC3E}">
        <p14:creationId xmlns:p14="http://schemas.microsoft.com/office/powerpoint/2010/main" val="308672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Higher attrition in Sales and HR. Could it be due to nature of job? Sales is more volatile. </a:t>
            </a:r>
          </a:p>
          <a:p>
            <a:r>
              <a:rPr lang="en-US" dirty="0"/>
              <a:t>HR and Sales smaller groups in the company. We can tell R&amp;D is a big part of the company’s business. HR and Sales maybe feels underappreciated?</a:t>
            </a:r>
          </a:p>
          <a:p>
            <a:endParaRPr lang="en-US" dirty="0"/>
          </a:p>
          <a:p>
            <a:r>
              <a:rPr lang="en-US" dirty="0"/>
              <a:t>Higher attrition in certain job roles. Sales Reps feel underappreciated? Sales Execs are ok compared to the reps. </a:t>
            </a:r>
          </a:p>
          <a:p>
            <a:r>
              <a:rPr lang="en-US" dirty="0"/>
              <a:t>Lab Techs Unhappy with supervisors? Perhaps can do focus group with these staff.</a:t>
            </a:r>
            <a:endParaRPr dirty="0"/>
          </a:p>
        </p:txBody>
      </p:sp>
    </p:spTree>
    <p:extLst>
      <p:ext uri="{BB962C8B-B14F-4D97-AF65-F5344CB8AC3E}">
        <p14:creationId xmlns:p14="http://schemas.microsoft.com/office/powerpoint/2010/main" val="365684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252938" y="883384"/>
            <a:ext cx="3686632" cy="3376732"/>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41827" y="1948795"/>
            <a:ext cx="5551118" cy="1554611"/>
          </a:xfrm>
          <a:prstGeom prst="rect">
            <a:avLst/>
          </a:prstGeom>
        </p:spPr>
        <p:txBody>
          <a:bodyPr spcFirstLastPara="1" wrap="square" lIns="0" tIns="0" rIns="0" bIns="0" anchor="ctr" anchorCtr="0">
            <a:noAutofit/>
          </a:bodyPr>
          <a:lstStyle/>
          <a:p>
            <a:pPr marL="0" lvl="0" indent="0" algn="l" rtl="0">
              <a:spcAft>
                <a:spcPts val="0"/>
              </a:spcAft>
              <a:buNone/>
            </a:pPr>
            <a:r>
              <a:rPr lang="en" sz="5000" dirty="0">
                <a:latin typeface="Raleway" panose="020B0604020202020204" charset="0"/>
              </a:rPr>
              <a:t>Attrition </a:t>
            </a:r>
            <a:r>
              <a:rPr lang="en" sz="5000" b="1" dirty="0">
                <a:latin typeface="Raleway" panose="020B0604020202020204" charset="0"/>
              </a:rPr>
              <a:t>Calculator</a:t>
            </a:r>
            <a:r>
              <a:rPr lang="en" sz="5000" dirty="0">
                <a:latin typeface="Raleway" panose="020B0604020202020204" charset="0"/>
              </a:rPr>
              <a:t> </a:t>
            </a:r>
            <a:br>
              <a:rPr lang="en" sz="5000" dirty="0">
                <a:latin typeface="Raleway" panose="020B0604020202020204" charset="0"/>
              </a:rPr>
            </a:br>
            <a:r>
              <a:rPr lang="en" sz="5000" dirty="0">
                <a:latin typeface="Raleway" panose="020B0604020202020204" charset="0"/>
              </a:rPr>
              <a:t>for Managers</a:t>
            </a:r>
            <a:br>
              <a:rPr lang="en" sz="4400" dirty="0"/>
            </a:br>
            <a:r>
              <a:rPr lang="en" sz="1000" dirty="0"/>
              <a:t> </a:t>
            </a:r>
            <a:br>
              <a:rPr lang="en" sz="4400" dirty="0"/>
            </a:br>
            <a:r>
              <a:rPr lang="en" sz="1800" dirty="0">
                <a:solidFill>
                  <a:schemeClr val="bg1">
                    <a:lumMod val="50000"/>
                  </a:schemeClr>
                </a:solidFill>
                <a:latin typeface="Barlow" panose="020B0604020202020204" charset="0"/>
              </a:rPr>
              <a:t>Capstone Project by Mei Yee</a:t>
            </a:r>
            <a:endParaRPr sz="1800" dirty="0">
              <a:solidFill>
                <a:schemeClr val="bg1">
                  <a:lumMod val="50000"/>
                </a:schemeClr>
              </a:solidFill>
              <a:latin typeface="Barlow"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14043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500" dirty="0"/>
              <a:t>Exploring Attrition Trends</a:t>
            </a:r>
            <a:br>
              <a:rPr lang="en-US" sz="3800" dirty="0"/>
            </a:br>
            <a:r>
              <a:rPr lang="en-US" sz="100" dirty="0"/>
              <a:t> </a:t>
            </a:r>
            <a:br>
              <a:rPr lang="en-US" sz="4000" dirty="0"/>
            </a:br>
            <a:r>
              <a:rPr lang="en-US" sz="1600" i="1" dirty="0"/>
              <a:t>Staff Profile @ Work (2)</a:t>
            </a:r>
            <a:endParaRPr sz="1600" i="1" dirty="0"/>
          </a:p>
        </p:txBody>
      </p:sp>
      <p:sp>
        <p:nvSpPr>
          <p:cNvPr id="595" name="Google Shape;595;p17"/>
          <p:cNvSpPr txBox="1">
            <a:spLocks noGrp="1"/>
          </p:cNvSpPr>
          <p:nvPr>
            <p:ph type="body" idx="1"/>
          </p:nvPr>
        </p:nvSpPr>
        <p:spPr>
          <a:xfrm>
            <a:off x="671209" y="1422750"/>
            <a:ext cx="7801583" cy="2640900"/>
          </a:xfrm>
          <a:prstGeom prst="rect">
            <a:avLst/>
          </a:prstGeom>
        </p:spPr>
        <p:txBody>
          <a:bodyPr spcFirstLastPara="1" wrap="square" lIns="0" tIns="0" rIns="0" bIns="0" anchor="t" anchorCtr="0">
            <a:noAutofit/>
          </a:bodyPr>
          <a:lstStyle/>
          <a:p>
            <a:pPr marL="0" indent="0" algn="ctr">
              <a:buNone/>
            </a:pPr>
            <a:r>
              <a:rPr lang="en-US" sz="1600" dirty="0"/>
              <a:t>Higher % attrition for those who have new supervisors</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5A3D4C6E-3E75-4AC3-9353-20BD828BBF14}"/>
              </a:ext>
            </a:extLst>
          </p:cNvPr>
          <p:cNvPicPr>
            <a:picLocks noChangeAspect="1"/>
          </p:cNvPicPr>
          <p:nvPr/>
        </p:nvPicPr>
        <p:blipFill>
          <a:blip r:embed="rId3"/>
          <a:stretch>
            <a:fillRect/>
          </a:stretch>
        </p:blipFill>
        <p:spPr>
          <a:xfrm>
            <a:off x="1023931" y="1776385"/>
            <a:ext cx="7096138" cy="1857429"/>
          </a:xfrm>
          <a:prstGeom prst="rect">
            <a:avLst/>
          </a:prstGeom>
        </p:spPr>
      </p:pic>
      <p:sp>
        <p:nvSpPr>
          <p:cNvPr id="20" name="Rectangle 19">
            <a:extLst>
              <a:ext uri="{FF2B5EF4-FFF2-40B4-BE49-F238E27FC236}">
                <a16:creationId xmlns:a16="http://schemas.microsoft.com/office/drawing/2014/main" id="{A6ED5172-0D33-4226-9DE2-65D8F2A638A7}"/>
              </a:ext>
            </a:extLst>
          </p:cNvPr>
          <p:cNvSpPr/>
          <p:nvPr/>
        </p:nvSpPr>
        <p:spPr>
          <a:xfrm>
            <a:off x="1285294" y="2396822"/>
            <a:ext cx="362531" cy="112742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2009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14043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500" dirty="0"/>
              <a:t>Exploring Attrition Trends</a:t>
            </a:r>
            <a:br>
              <a:rPr lang="en-US" sz="3800" dirty="0"/>
            </a:br>
            <a:r>
              <a:rPr lang="en-US" sz="100" dirty="0"/>
              <a:t> </a:t>
            </a:r>
            <a:br>
              <a:rPr lang="en-US" sz="4000" dirty="0"/>
            </a:br>
            <a:r>
              <a:rPr lang="en-US" sz="1600" i="1" dirty="0"/>
              <a:t>Staff Career Progression</a:t>
            </a:r>
            <a:endParaRPr sz="1600" i="1" dirty="0"/>
          </a:p>
        </p:txBody>
      </p:sp>
      <p:sp>
        <p:nvSpPr>
          <p:cNvPr id="595" name="Google Shape;595;p17"/>
          <p:cNvSpPr txBox="1">
            <a:spLocks noGrp="1"/>
          </p:cNvSpPr>
          <p:nvPr>
            <p:ph type="body" idx="1"/>
          </p:nvPr>
        </p:nvSpPr>
        <p:spPr>
          <a:xfrm>
            <a:off x="5038725" y="3905226"/>
            <a:ext cx="3086100" cy="833662"/>
          </a:xfrm>
          <a:prstGeom prst="rect">
            <a:avLst/>
          </a:prstGeom>
        </p:spPr>
        <p:txBody>
          <a:bodyPr spcFirstLastPara="1" wrap="square" lIns="0" tIns="0" rIns="0" bIns="0" anchor="t" anchorCtr="0">
            <a:noAutofit/>
          </a:bodyPr>
          <a:lstStyle/>
          <a:p>
            <a:pPr marL="0" indent="0" algn="ctr">
              <a:buNone/>
            </a:pPr>
            <a:r>
              <a:rPr lang="en-US" sz="1600" dirty="0"/>
              <a:t>Job rotation seems to happen after 2 years in current role, staff leaves soon after rotation</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10" name="Google Shape;595;p17">
            <a:extLst>
              <a:ext uri="{FF2B5EF4-FFF2-40B4-BE49-F238E27FC236}">
                <a16:creationId xmlns:a16="http://schemas.microsoft.com/office/drawing/2014/main" id="{99410B0F-D3FC-423F-AE81-A073A16589AA}"/>
              </a:ext>
            </a:extLst>
          </p:cNvPr>
          <p:cNvSpPr txBox="1">
            <a:spLocks/>
          </p:cNvSpPr>
          <p:nvPr/>
        </p:nvSpPr>
        <p:spPr>
          <a:xfrm>
            <a:off x="1333500" y="3905226"/>
            <a:ext cx="3086100" cy="8336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1600" dirty="0"/>
              <a:t>Quick promotion in company, staff leaving soon after</a:t>
            </a:r>
          </a:p>
        </p:txBody>
      </p:sp>
      <p:pic>
        <p:nvPicPr>
          <p:cNvPr id="3" name="Picture 2">
            <a:extLst>
              <a:ext uri="{FF2B5EF4-FFF2-40B4-BE49-F238E27FC236}">
                <a16:creationId xmlns:a16="http://schemas.microsoft.com/office/drawing/2014/main" id="{05A7BC61-EF9A-404E-A011-D2E7669253B9}"/>
              </a:ext>
            </a:extLst>
          </p:cNvPr>
          <p:cNvPicPr>
            <a:picLocks noChangeAspect="1"/>
          </p:cNvPicPr>
          <p:nvPr/>
        </p:nvPicPr>
        <p:blipFill>
          <a:blip r:embed="rId3"/>
          <a:stretch>
            <a:fillRect/>
          </a:stretch>
        </p:blipFill>
        <p:spPr>
          <a:xfrm>
            <a:off x="847725" y="1343541"/>
            <a:ext cx="7448550" cy="2562363"/>
          </a:xfrm>
          <a:prstGeom prst="rect">
            <a:avLst/>
          </a:prstGeom>
        </p:spPr>
      </p:pic>
      <p:sp>
        <p:nvSpPr>
          <p:cNvPr id="7" name="Rectangle 6">
            <a:extLst>
              <a:ext uri="{FF2B5EF4-FFF2-40B4-BE49-F238E27FC236}">
                <a16:creationId xmlns:a16="http://schemas.microsoft.com/office/drawing/2014/main" id="{60025577-CD85-4867-BDB1-D122E0AC810A}"/>
              </a:ext>
            </a:extLst>
          </p:cNvPr>
          <p:cNvSpPr/>
          <p:nvPr/>
        </p:nvSpPr>
        <p:spPr>
          <a:xfrm>
            <a:off x="1314856" y="1478605"/>
            <a:ext cx="192932" cy="229223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100A727D-120C-4671-8A63-F64FF2353BC1}"/>
              </a:ext>
            </a:extLst>
          </p:cNvPr>
          <p:cNvSpPr/>
          <p:nvPr/>
        </p:nvSpPr>
        <p:spPr>
          <a:xfrm>
            <a:off x="5009542" y="1478605"/>
            <a:ext cx="192932" cy="229223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57391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14043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500" dirty="0"/>
              <a:t>Exploring Attrition Trends</a:t>
            </a:r>
            <a:br>
              <a:rPr lang="en-US" sz="3800" dirty="0"/>
            </a:br>
            <a:r>
              <a:rPr lang="en-US" sz="100" dirty="0"/>
              <a:t> </a:t>
            </a:r>
            <a:br>
              <a:rPr lang="en-US" sz="4800" dirty="0"/>
            </a:br>
            <a:r>
              <a:rPr lang="en-US" sz="1600" i="1" dirty="0"/>
              <a:t>Staff Surveys</a:t>
            </a:r>
            <a:endParaRPr sz="1600" dirty="0"/>
          </a:p>
        </p:txBody>
      </p:sp>
      <p:sp>
        <p:nvSpPr>
          <p:cNvPr id="595" name="Google Shape;595;p17"/>
          <p:cNvSpPr txBox="1">
            <a:spLocks noGrp="1"/>
          </p:cNvSpPr>
          <p:nvPr>
            <p:ph type="body" idx="1"/>
          </p:nvPr>
        </p:nvSpPr>
        <p:spPr>
          <a:xfrm>
            <a:off x="671209" y="1298925"/>
            <a:ext cx="7801583" cy="2640900"/>
          </a:xfrm>
          <a:prstGeom prst="rect">
            <a:avLst/>
          </a:prstGeom>
        </p:spPr>
        <p:txBody>
          <a:bodyPr spcFirstLastPara="1" wrap="square" lIns="0" tIns="0" rIns="0" bIns="0" anchor="t" anchorCtr="0">
            <a:noAutofit/>
          </a:bodyPr>
          <a:lstStyle/>
          <a:p>
            <a:pPr marL="114300" lvl="0" indent="0" algn="ctr" rtl="0">
              <a:spcBef>
                <a:spcPts val="600"/>
              </a:spcBef>
              <a:spcAft>
                <a:spcPts val="0"/>
              </a:spcAft>
              <a:buSzPts val="1800"/>
              <a:buNone/>
            </a:pPr>
            <a:r>
              <a:rPr lang="en-US" sz="1600" dirty="0"/>
              <a:t>Staff who rated surveys low have higher chance of leaving the company </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FB10342F-4C6C-4CA4-BDC1-FC8BA0B8F2BE}"/>
              </a:ext>
            </a:extLst>
          </p:cNvPr>
          <p:cNvPicPr>
            <a:picLocks noChangeAspect="1"/>
          </p:cNvPicPr>
          <p:nvPr/>
        </p:nvPicPr>
        <p:blipFill>
          <a:blip r:embed="rId3"/>
          <a:stretch>
            <a:fillRect/>
          </a:stretch>
        </p:blipFill>
        <p:spPr>
          <a:xfrm>
            <a:off x="1195461" y="1735925"/>
            <a:ext cx="6753077" cy="3094310"/>
          </a:xfrm>
          <a:prstGeom prst="rect">
            <a:avLst/>
          </a:prstGeom>
        </p:spPr>
      </p:pic>
    </p:spTree>
    <p:extLst>
      <p:ext uri="{BB962C8B-B14F-4D97-AF65-F5344CB8AC3E}">
        <p14:creationId xmlns:p14="http://schemas.microsoft.com/office/powerpoint/2010/main" val="229536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7210" y="2031025"/>
            <a:ext cx="4119462"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Model B</a:t>
            </a:r>
            <a:r>
              <a:rPr lang="en-SG" dirty="0"/>
              <a:t>u</a:t>
            </a:r>
            <a:r>
              <a:rPr lang="en" dirty="0"/>
              <a:t>ilding </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111" name="Google Shape;1047;p24">
            <a:extLst>
              <a:ext uri="{FF2B5EF4-FFF2-40B4-BE49-F238E27FC236}">
                <a16:creationId xmlns:a16="http://schemas.microsoft.com/office/drawing/2014/main" id="{D76CF7C9-0C20-4495-9975-2804E3DE2F19}"/>
              </a:ext>
            </a:extLst>
          </p:cNvPr>
          <p:cNvGrpSpPr/>
          <p:nvPr/>
        </p:nvGrpSpPr>
        <p:grpSpPr>
          <a:xfrm>
            <a:off x="5156672" y="719846"/>
            <a:ext cx="3520601" cy="3289257"/>
            <a:chOff x="2012475" y="393272"/>
            <a:chExt cx="4440240" cy="4609126"/>
          </a:xfrm>
        </p:grpSpPr>
        <p:sp>
          <p:nvSpPr>
            <p:cNvPr id="112" name="Google Shape;1048;p24">
              <a:extLst>
                <a:ext uri="{FF2B5EF4-FFF2-40B4-BE49-F238E27FC236}">
                  <a16:creationId xmlns:a16="http://schemas.microsoft.com/office/drawing/2014/main" id="{5815E5DB-CC44-411F-A957-5F487DECA0F9}"/>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049;p24">
              <a:extLst>
                <a:ext uri="{FF2B5EF4-FFF2-40B4-BE49-F238E27FC236}">
                  <a16:creationId xmlns:a16="http://schemas.microsoft.com/office/drawing/2014/main" id="{6069A065-C393-454A-9276-412AFAECBB70}"/>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050;p24">
              <a:extLst>
                <a:ext uri="{FF2B5EF4-FFF2-40B4-BE49-F238E27FC236}">
                  <a16:creationId xmlns:a16="http://schemas.microsoft.com/office/drawing/2014/main" id="{F92D1BDF-D242-4932-A2FB-C6B9D037B45A}"/>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051;p24">
              <a:extLst>
                <a:ext uri="{FF2B5EF4-FFF2-40B4-BE49-F238E27FC236}">
                  <a16:creationId xmlns:a16="http://schemas.microsoft.com/office/drawing/2014/main" id="{DD6E0427-241E-4CB2-9CEE-02959662A975}"/>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052;p24">
              <a:extLst>
                <a:ext uri="{FF2B5EF4-FFF2-40B4-BE49-F238E27FC236}">
                  <a16:creationId xmlns:a16="http://schemas.microsoft.com/office/drawing/2014/main" id="{6B2DB5D6-29F4-4D14-85AE-5316F63C0578}"/>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053;p24">
              <a:extLst>
                <a:ext uri="{FF2B5EF4-FFF2-40B4-BE49-F238E27FC236}">
                  <a16:creationId xmlns:a16="http://schemas.microsoft.com/office/drawing/2014/main" id="{7B8F75E4-6C36-4CAD-AC35-6E59D2E54319}"/>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054;p24">
              <a:extLst>
                <a:ext uri="{FF2B5EF4-FFF2-40B4-BE49-F238E27FC236}">
                  <a16:creationId xmlns:a16="http://schemas.microsoft.com/office/drawing/2014/main" id="{CD1F1BD7-CBA0-444F-8FCC-94414BC4EEFD}"/>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055;p24">
              <a:extLst>
                <a:ext uri="{FF2B5EF4-FFF2-40B4-BE49-F238E27FC236}">
                  <a16:creationId xmlns:a16="http://schemas.microsoft.com/office/drawing/2014/main" id="{FDC67B2D-0610-48A5-9F1C-3992697C9F33}"/>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056;p24">
              <a:extLst>
                <a:ext uri="{FF2B5EF4-FFF2-40B4-BE49-F238E27FC236}">
                  <a16:creationId xmlns:a16="http://schemas.microsoft.com/office/drawing/2014/main" id="{F0300AEF-741B-4934-91EB-33D4C102AE5F}"/>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057;p24">
              <a:extLst>
                <a:ext uri="{FF2B5EF4-FFF2-40B4-BE49-F238E27FC236}">
                  <a16:creationId xmlns:a16="http://schemas.microsoft.com/office/drawing/2014/main" id="{10E78C67-3EB2-403F-B088-13B484E12B51}"/>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058;p24">
              <a:extLst>
                <a:ext uri="{FF2B5EF4-FFF2-40B4-BE49-F238E27FC236}">
                  <a16:creationId xmlns:a16="http://schemas.microsoft.com/office/drawing/2014/main" id="{40652118-C37E-4A70-9854-C4040B912CB3}"/>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059;p24">
              <a:extLst>
                <a:ext uri="{FF2B5EF4-FFF2-40B4-BE49-F238E27FC236}">
                  <a16:creationId xmlns:a16="http://schemas.microsoft.com/office/drawing/2014/main" id="{431E6018-3945-4BE1-89EF-DEF5694AF929}"/>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060;p24">
              <a:extLst>
                <a:ext uri="{FF2B5EF4-FFF2-40B4-BE49-F238E27FC236}">
                  <a16:creationId xmlns:a16="http://schemas.microsoft.com/office/drawing/2014/main" id="{1C4417EC-C19B-4F5D-9713-782ADF4D1429}"/>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061;p24">
              <a:extLst>
                <a:ext uri="{FF2B5EF4-FFF2-40B4-BE49-F238E27FC236}">
                  <a16:creationId xmlns:a16="http://schemas.microsoft.com/office/drawing/2014/main" id="{CDD8DB82-A947-4BA5-B81A-492787322BA2}"/>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062;p24">
              <a:extLst>
                <a:ext uri="{FF2B5EF4-FFF2-40B4-BE49-F238E27FC236}">
                  <a16:creationId xmlns:a16="http://schemas.microsoft.com/office/drawing/2014/main" id="{A2874232-4442-460E-BB19-5567D8BD7E9E}"/>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063;p24">
              <a:extLst>
                <a:ext uri="{FF2B5EF4-FFF2-40B4-BE49-F238E27FC236}">
                  <a16:creationId xmlns:a16="http://schemas.microsoft.com/office/drawing/2014/main" id="{7CF8D6D6-401A-4950-9689-3D05E4020973}"/>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064;p24">
              <a:extLst>
                <a:ext uri="{FF2B5EF4-FFF2-40B4-BE49-F238E27FC236}">
                  <a16:creationId xmlns:a16="http://schemas.microsoft.com/office/drawing/2014/main" id="{A96EC75B-A227-46C4-BD77-BFCF24BD6702}"/>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065;p24">
              <a:extLst>
                <a:ext uri="{FF2B5EF4-FFF2-40B4-BE49-F238E27FC236}">
                  <a16:creationId xmlns:a16="http://schemas.microsoft.com/office/drawing/2014/main" id="{5B5D3503-C179-492A-AE14-DDEC4D2AFC88}"/>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066;p24">
              <a:extLst>
                <a:ext uri="{FF2B5EF4-FFF2-40B4-BE49-F238E27FC236}">
                  <a16:creationId xmlns:a16="http://schemas.microsoft.com/office/drawing/2014/main" id="{7A16694A-03A8-4D86-9E80-F60CEEA41EAC}"/>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067;p24">
              <a:extLst>
                <a:ext uri="{FF2B5EF4-FFF2-40B4-BE49-F238E27FC236}">
                  <a16:creationId xmlns:a16="http://schemas.microsoft.com/office/drawing/2014/main" id="{A48BC556-EE29-415D-A1DF-CF0E32EB5E29}"/>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068;p24">
              <a:extLst>
                <a:ext uri="{FF2B5EF4-FFF2-40B4-BE49-F238E27FC236}">
                  <a16:creationId xmlns:a16="http://schemas.microsoft.com/office/drawing/2014/main" id="{172EE475-9083-4263-A463-CD38BEFC5C0D}"/>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069;p24">
              <a:extLst>
                <a:ext uri="{FF2B5EF4-FFF2-40B4-BE49-F238E27FC236}">
                  <a16:creationId xmlns:a16="http://schemas.microsoft.com/office/drawing/2014/main" id="{BDD58507-A019-43DA-915C-B502425DBC83}"/>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070;p24">
              <a:extLst>
                <a:ext uri="{FF2B5EF4-FFF2-40B4-BE49-F238E27FC236}">
                  <a16:creationId xmlns:a16="http://schemas.microsoft.com/office/drawing/2014/main" id="{18A904AE-BAB4-4C08-B0DB-C8F76A802E06}"/>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071;p24">
              <a:extLst>
                <a:ext uri="{FF2B5EF4-FFF2-40B4-BE49-F238E27FC236}">
                  <a16:creationId xmlns:a16="http://schemas.microsoft.com/office/drawing/2014/main" id="{CDE4AFD3-A8E7-4506-AAA3-F0D2200B2360}"/>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072;p24">
              <a:extLst>
                <a:ext uri="{FF2B5EF4-FFF2-40B4-BE49-F238E27FC236}">
                  <a16:creationId xmlns:a16="http://schemas.microsoft.com/office/drawing/2014/main" id="{E982A887-94C1-4F23-B767-53CA53FDB3CF}"/>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073;p24">
              <a:extLst>
                <a:ext uri="{FF2B5EF4-FFF2-40B4-BE49-F238E27FC236}">
                  <a16:creationId xmlns:a16="http://schemas.microsoft.com/office/drawing/2014/main" id="{60EB2069-4613-4BA1-9BFD-CFA0A3CF1F4C}"/>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074;p24">
              <a:extLst>
                <a:ext uri="{FF2B5EF4-FFF2-40B4-BE49-F238E27FC236}">
                  <a16:creationId xmlns:a16="http://schemas.microsoft.com/office/drawing/2014/main" id="{E921F671-0095-40F7-BEB5-CE83E7BA8950}"/>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075;p24">
              <a:extLst>
                <a:ext uri="{FF2B5EF4-FFF2-40B4-BE49-F238E27FC236}">
                  <a16:creationId xmlns:a16="http://schemas.microsoft.com/office/drawing/2014/main" id="{B1468064-DF0F-4529-8100-47767344E21D}"/>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076;p24">
              <a:extLst>
                <a:ext uri="{FF2B5EF4-FFF2-40B4-BE49-F238E27FC236}">
                  <a16:creationId xmlns:a16="http://schemas.microsoft.com/office/drawing/2014/main" id="{F6B3B516-ACBD-41F7-899F-F1B321194662}"/>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077;p24">
              <a:extLst>
                <a:ext uri="{FF2B5EF4-FFF2-40B4-BE49-F238E27FC236}">
                  <a16:creationId xmlns:a16="http://schemas.microsoft.com/office/drawing/2014/main" id="{EBFFF9F8-2E34-4E52-9B90-BFDC9837380A}"/>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078;p24">
              <a:extLst>
                <a:ext uri="{FF2B5EF4-FFF2-40B4-BE49-F238E27FC236}">
                  <a16:creationId xmlns:a16="http://schemas.microsoft.com/office/drawing/2014/main" id="{B936EAB3-DC5A-4A3A-BDD4-B5B535966705}"/>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079;p24">
              <a:extLst>
                <a:ext uri="{FF2B5EF4-FFF2-40B4-BE49-F238E27FC236}">
                  <a16:creationId xmlns:a16="http://schemas.microsoft.com/office/drawing/2014/main" id="{603F725B-713C-4CD4-A620-A34819792B6F}"/>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080;p24">
              <a:extLst>
                <a:ext uri="{FF2B5EF4-FFF2-40B4-BE49-F238E27FC236}">
                  <a16:creationId xmlns:a16="http://schemas.microsoft.com/office/drawing/2014/main" id="{4B8FCBA4-F082-463A-8DA1-D0070160DB2E}"/>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081;p24">
              <a:extLst>
                <a:ext uri="{FF2B5EF4-FFF2-40B4-BE49-F238E27FC236}">
                  <a16:creationId xmlns:a16="http://schemas.microsoft.com/office/drawing/2014/main" id="{3745D204-098B-417C-82E7-FA6661072D9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082;p24">
              <a:extLst>
                <a:ext uri="{FF2B5EF4-FFF2-40B4-BE49-F238E27FC236}">
                  <a16:creationId xmlns:a16="http://schemas.microsoft.com/office/drawing/2014/main" id="{923EEBCF-F309-4EA7-BAFF-260A0CE21C34}"/>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083;p24">
              <a:extLst>
                <a:ext uri="{FF2B5EF4-FFF2-40B4-BE49-F238E27FC236}">
                  <a16:creationId xmlns:a16="http://schemas.microsoft.com/office/drawing/2014/main" id="{27E1DDEC-B0EE-40DE-B446-C600D91A7D3C}"/>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084;p24">
              <a:extLst>
                <a:ext uri="{FF2B5EF4-FFF2-40B4-BE49-F238E27FC236}">
                  <a16:creationId xmlns:a16="http://schemas.microsoft.com/office/drawing/2014/main" id="{15A1668A-4622-423C-963F-566882FDF048}"/>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085;p24">
              <a:extLst>
                <a:ext uri="{FF2B5EF4-FFF2-40B4-BE49-F238E27FC236}">
                  <a16:creationId xmlns:a16="http://schemas.microsoft.com/office/drawing/2014/main" id="{2250D3D6-43F4-461A-954D-951F82A3F986}"/>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086;p24">
              <a:extLst>
                <a:ext uri="{FF2B5EF4-FFF2-40B4-BE49-F238E27FC236}">
                  <a16:creationId xmlns:a16="http://schemas.microsoft.com/office/drawing/2014/main" id="{D07702BC-98DF-40D2-A699-A3700D9A8F65}"/>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087;p24">
              <a:extLst>
                <a:ext uri="{FF2B5EF4-FFF2-40B4-BE49-F238E27FC236}">
                  <a16:creationId xmlns:a16="http://schemas.microsoft.com/office/drawing/2014/main" id="{D3895905-D576-414D-8D84-004FFBBAFF07}"/>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088;p24">
              <a:extLst>
                <a:ext uri="{FF2B5EF4-FFF2-40B4-BE49-F238E27FC236}">
                  <a16:creationId xmlns:a16="http://schemas.microsoft.com/office/drawing/2014/main" id="{50444856-246A-4D49-9FF7-607D873A1D0E}"/>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089;p24">
              <a:extLst>
                <a:ext uri="{FF2B5EF4-FFF2-40B4-BE49-F238E27FC236}">
                  <a16:creationId xmlns:a16="http://schemas.microsoft.com/office/drawing/2014/main" id="{8B84656D-1837-4D72-84EC-4043A7EE3DA8}"/>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090;p24">
              <a:extLst>
                <a:ext uri="{FF2B5EF4-FFF2-40B4-BE49-F238E27FC236}">
                  <a16:creationId xmlns:a16="http://schemas.microsoft.com/office/drawing/2014/main" id="{256AF469-2DBD-4C84-BEEC-44BFE27FDC09}"/>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091;p24">
              <a:extLst>
                <a:ext uri="{FF2B5EF4-FFF2-40B4-BE49-F238E27FC236}">
                  <a16:creationId xmlns:a16="http://schemas.microsoft.com/office/drawing/2014/main" id="{759960F8-F08B-479A-BD04-C8A51DF96116}"/>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092;p24">
              <a:extLst>
                <a:ext uri="{FF2B5EF4-FFF2-40B4-BE49-F238E27FC236}">
                  <a16:creationId xmlns:a16="http://schemas.microsoft.com/office/drawing/2014/main" id="{140EF3E5-6CA6-43C3-9D92-6ECA454DE730}"/>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093;p24">
              <a:extLst>
                <a:ext uri="{FF2B5EF4-FFF2-40B4-BE49-F238E27FC236}">
                  <a16:creationId xmlns:a16="http://schemas.microsoft.com/office/drawing/2014/main" id="{0EE1E027-A93A-4057-BFB9-EAC6CB4C3CEC}"/>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094;p24">
              <a:extLst>
                <a:ext uri="{FF2B5EF4-FFF2-40B4-BE49-F238E27FC236}">
                  <a16:creationId xmlns:a16="http://schemas.microsoft.com/office/drawing/2014/main" id="{087E8147-A078-4183-8FF8-E1B49FB9D5B7}"/>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095;p24">
              <a:extLst>
                <a:ext uri="{FF2B5EF4-FFF2-40B4-BE49-F238E27FC236}">
                  <a16:creationId xmlns:a16="http://schemas.microsoft.com/office/drawing/2014/main" id="{C332BDFF-D883-4421-80DF-939F96585AE3}"/>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096;p24">
              <a:extLst>
                <a:ext uri="{FF2B5EF4-FFF2-40B4-BE49-F238E27FC236}">
                  <a16:creationId xmlns:a16="http://schemas.microsoft.com/office/drawing/2014/main" id="{CEFE4757-2535-49DF-89AA-DFB34D74FC35}"/>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097;p24">
              <a:extLst>
                <a:ext uri="{FF2B5EF4-FFF2-40B4-BE49-F238E27FC236}">
                  <a16:creationId xmlns:a16="http://schemas.microsoft.com/office/drawing/2014/main" id="{30AD40E5-2FD1-4455-A749-1A789BCC1CDE}"/>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098;p24">
              <a:extLst>
                <a:ext uri="{FF2B5EF4-FFF2-40B4-BE49-F238E27FC236}">
                  <a16:creationId xmlns:a16="http://schemas.microsoft.com/office/drawing/2014/main" id="{12D86C23-1F18-43B6-B815-3C19010534CB}"/>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099;p24">
              <a:extLst>
                <a:ext uri="{FF2B5EF4-FFF2-40B4-BE49-F238E27FC236}">
                  <a16:creationId xmlns:a16="http://schemas.microsoft.com/office/drawing/2014/main" id="{9975F27A-D608-461B-A9C8-1D05AC0F6FF3}"/>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100;p24">
              <a:extLst>
                <a:ext uri="{FF2B5EF4-FFF2-40B4-BE49-F238E27FC236}">
                  <a16:creationId xmlns:a16="http://schemas.microsoft.com/office/drawing/2014/main" id="{535ED2FD-246D-4562-8FCA-12B3F3D3E8E1}"/>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101;p24">
              <a:extLst>
                <a:ext uri="{FF2B5EF4-FFF2-40B4-BE49-F238E27FC236}">
                  <a16:creationId xmlns:a16="http://schemas.microsoft.com/office/drawing/2014/main" id="{695F0F66-9B1E-4A8B-A3F1-87039EEAFDA1}"/>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102;p24">
              <a:extLst>
                <a:ext uri="{FF2B5EF4-FFF2-40B4-BE49-F238E27FC236}">
                  <a16:creationId xmlns:a16="http://schemas.microsoft.com/office/drawing/2014/main" id="{5619A98D-36CB-468C-986B-0F45021F4EB5}"/>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103;p24">
              <a:extLst>
                <a:ext uri="{FF2B5EF4-FFF2-40B4-BE49-F238E27FC236}">
                  <a16:creationId xmlns:a16="http://schemas.microsoft.com/office/drawing/2014/main" id="{12F44302-1CFD-4EF1-B4B2-F5D193064708}"/>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104;p24">
              <a:extLst>
                <a:ext uri="{FF2B5EF4-FFF2-40B4-BE49-F238E27FC236}">
                  <a16:creationId xmlns:a16="http://schemas.microsoft.com/office/drawing/2014/main" id="{7C06B24F-77AC-4079-AEB2-F94C7BA7C215}"/>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105;p24">
              <a:extLst>
                <a:ext uri="{FF2B5EF4-FFF2-40B4-BE49-F238E27FC236}">
                  <a16:creationId xmlns:a16="http://schemas.microsoft.com/office/drawing/2014/main" id="{E72A0154-6562-4964-A059-A3BA6CCCFA2C}"/>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106;p24">
              <a:extLst>
                <a:ext uri="{FF2B5EF4-FFF2-40B4-BE49-F238E27FC236}">
                  <a16:creationId xmlns:a16="http://schemas.microsoft.com/office/drawing/2014/main" id="{CE3C60A9-92AC-4B4B-93FF-C490F28DD60B}"/>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107;p24">
              <a:extLst>
                <a:ext uri="{FF2B5EF4-FFF2-40B4-BE49-F238E27FC236}">
                  <a16:creationId xmlns:a16="http://schemas.microsoft.com/office/drawing/2014/main" id="{D14A00D3-DF75-45EB-BD38-7DFDB603F581}"/>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108;p24">
              <a:extLst>
                <a:ext uri="{FF2B5EF4-FFF2-40B4-BE49-F238E27FC236}">
                  <a16:creationId xmlns:a16="http://schemas.microsoft.com/office/drawing/2014/main" id="{F3080A85-EECF-4CF6-BC5F-A40CE1A9B5AA}"/>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109;p24">
              <a:extLst>
                <a:ext uri="{FF2B5EF4-FFF2-40B4-BE49-F238E27FC236}">
                  <a16:creationId xmlns:a16="http://schemas.microsoft.com/office/drawing/2014/main" id="{7E860473-6A1D-4B23-BEEA-C46DAE1B4754}"/>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110;p24">
              <a:extLst>
                <a:ext uri="{FF2B5EF4-FFF2-40B4-BE49-F238E27FC236}">
                  <a16:creationId xmlns:a16="http://schemas.microsoft.com/office/drawing/2014/main" id="{9B252F65-96FD-4DDD-86DF-2BCC5F5E0CF7}"/>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111;p24">
              <a:extLst>
                <a:ext uri="{FF2B5EF4-FFF2-40B4-BE49-F238E27FC236}">
                  <a16:creationId xmlns:a16="http://schemas.microsoft.com/office/drawing/2014/main" id="{EDCDF32D-E306-419D-B2B3-354C798A9D8B}"/>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112;p24">
              <a:extLst>
                <a:ext uri="{FF2B5EF4-FFF2-40B4-BE49-F238E27FC236}">
                  <a16:creationId xmlns:a16="http://schemas.microsoft.com/office/drawing/2014/main" id="{4C13E213-40EB-4898-B00D-D1531DB6318A}"/>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113;p24">
              <a:extLst>
                <a:ext uri="{FF2B5EF4-FFF2-40B4-BE49-F238E27FC236}">
                  <a16:creationId xmlns:a16="http://schemas.microsoft.com/office/drawing/2014/main" id="{09B8F523-7B00-41C1-B3B3-6A1CEF7FE941}"/>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114;p24">
              <a:extLst>
                <a:ext uri="{FF2B5EF4-FFF2-40B4-BE49-F238E27FC236}">
                  <a16:creationId xmlns:a16="http://schemas.microsoft.com/office/drawing/2014/main" id="{19449199-F6BE-45B5-AB85-47A03DB22DCC}"/>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115;p24">
              <a:extLst>
                <a:ext uri="{FF2B5EF4-FFF2-40B4-BE49-F238E27FC236}">
                  <a16:creationId xmlns:a16="http://schemas.microsoft.com/office/drawing/2014/main" id="{63E4DC16-A737-42A9-8D40-81CFE63D609F}"/>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116;p24">
              <a:extLst>
                <a:ext uri="{FF2B5EF4-FFF2-40B4-BE49-F238E27FC236}">
                  <a16:creationId xmlns:a16="http://schemas.microsoft.com/office/drawing/2014/main" id="{725933BA-404B-4CE8-AF81-FC17134285A1}"/>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117;p24">
              <a:extLst>
                <a:ext uri="{FF2B5EF4-FFF2-40B4-BE49-F238E27FC236}">
                  <a16:creationId xmlns:a16="http://schemas.microsoft.com/office/drawing/2014/main" id="{7C1C6273-B10D-425E-97BA-C7DCE7A94CE4}"/>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118;p24">
              <a:extLst>
                <a:ext uri="{FF2B5EF4-FFF2-40B4-BE49-F238E27FC236}">
                  <a16:creationId xmlns:a16="http://schemas.microsoft.com/office/drawing/2014/main" id="{B3D4F1C5-394B-4366-92DE-BBBDE82787F3}"/>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119;p24">
              <a:extLst>
                <a:ext uri="{FF2B5EF4-FFF2-40B4-BE49-F238E27FC236}">
                  <a16:creationId xmlns:a16="http://schemas.microsoft.com/office/drawing/2014/main" id="{198E8287-18AE-41C7-AB4B-FAAB5783A2D1}"/>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120;p24">
              <a:extLst>
                <a:ext uri="{FF2B5EF4-FFF2-40B4-BE49-F238E27FC236}">
                  <a16:creationId xmlns:a16="http://schemas.microsoft.com/office/drawing/2014/main" id="{A658BD85-9C64-4BA4-B230-6B387F6642F7}"/>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121;p24">
              <a:extLst>
                <a:ext uri="{FF2B5EF4-FFF2-40B4-BE49-F238E27FC236}">
                  <a16:creationId xmlns:a16="http://schemas.microsoft.com/office/drawing/2014/main" id="{9E40AD85-0E58-4E34-85CA-E62A6B05CEC8}"/>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122;p24">
              <a:extLst>
                <a:ext uri="{FF2B5EF4-FFF2-40B4-BE49-F238E27FC236}">
                  <a16:creationId xmlns:a16="http://schemas.microsoft.com/office/drawing/2014/main" id="{62904A01-F854-4477-BDB9-C0AD4D053BAD}"/>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123;p24">
              <a:extLst>
                <a:ext uri="{FF2B5EF4-FFF2-40B4-BE49-F238E27FC236}">
                  <a16:creationId xmlns:a16="http://schemas.microsoft.com/office/drawing/2014/main" id="{021C5399-9859-4EA4-A979-5920D1685558}"/>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124;p24">
              <a:extLst>
                <a:ext uri="{FF2B5EF4-FFF2-40B4-BE49-F238E27FC236}">
                  <a16:creationId xmlns:a16="http://schemas.microsoft.com/office/drawing/2014/main" id="{5DBDD879-64D9-414E-8B9D-771EC35B1906}"/>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125;p24">
              <a:extLst>
                <a:ext uri="{FF2B5EF4-FFF2-40B4-BE49-F238E27FC236}">
                  <a16:creationId xmlns:a16="http://schemas.microsoft.com/office/drawing/2014/main" id="{CA6C4676-AA5A-4690-AF0C-0F05BF292557}"/>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126;p24">
              <a:extLst>
                <a:ext uri="{FF2B5EF4-FFF2-40B4-BE49-F238E27FC236}">
                  <a16:creationId xmlns:a16="http://schemas.microsoft.com/office/drawing/2014/main" id="{372F68C5-466E-4047-9CDA-38C7A898FA1D}"/>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127;p24">
              <a:extLst>
                <a:ext uri="{FF2B5EF4-FFF2-40B4-BE49-F238E27FC236}">
                  <a16:creationId xmlns:a16="http://schemas.microsoft.com/office/drawing/2014/main" id="{F261B8CE-FAD7-4ABD-B658-AF096CB70124}"/>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128;p24">
              <a:extLst>
                <a:ext uri="{FF2B5EF4-FFF2-40B4-BE49-F238E27FC236}">
                  <a16:creationId xmlns:a16="http://schemas.microsoft.com/office/drawing/2014/main" id="{1EBA556F-0DF9-48DF-BD00-A42E0202BC94}"/>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129;p24">
              <a:extLst>
                <a:ext uri="{FF2B5EF4-FFF2-40B4-BE49-F238E27FC236}">
                  <a16:creationId xmlns:a16="http://schemas.microsoft.com/office/drawing/2014/main" id="{3B249F91-CF80-4028-8045-CCB28A6F4378}"/>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130;p24">
              <a:extLst>
                <a:ext uri="{FF2B5EF4-FFF2-40B4-BE49-F238E27FC236}">
                  <a16:creationId xmlns:a16="http://schemas.microsoft.com/office/drawing/2014/main" id="{CBB837DB-A9D3-4B31-B57E-69921865D040}"/>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131;p24">
              <a:extLst>
                <a:ext uri="{FF2B5EF4-FFF2-40B4-BE49-F238E27FC236}">
                  <a16:creationId xmlns:a16="http://schemas.microsoft.com/office/drawing/2014/main" id="{130B77A5-132D-469F-8F2A-481416C42FAA}"/>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132;p24">
              <a:extLst>
                <a:ext uri="{FF2B5EF4-FFF2-40B4-BE49-F238E27FC236}">
                  <a16:creationId xmlns:a16="http://schemas.microsoft.com/office/drawing/2014/main" id="{68530B08-EBA8-491B-A03A-BFF9446F3092}"/>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133;p24">
              <a:extLst>
                <a:ext uri="{FF2B5EF4-FFF2-40B4-BE49-F238E27FC236}">
                  <a16:creationId xmlns:a16="http://schemas.microsoft.com/office/drawing/2014/main" id="{65BB01AF-9810-4D3B-8E2D-94DC60A57548}"/>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134;p24">
              <a:extLst>
                <a:ext uri="{FF2B5EF4-FFF2-40B4-BE49-F238E27FC236}">
                  <a16:creationId xmlns:a16="http://schemas.microsoft.com/office/drawing/2014/main" id="{CFF38C7F-054A-4B73-A405-8AFFF47A72E7}"/>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135;p24">
              <a:extLst>
                <a:ext uri="{FF2B5EF4-FFF2-40B4-BE49-F238E27FC236}">
                  <a16:creationId xmlns:a16="http://schemas.microsoft.com/office/drawing/2014/main" id="{C73049BE-743F-442B-8178-6519023B77DE}"/>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136;p24">
              <a:extLst>
                <a:ext uri="{FF2B5EF4-FFF2-40B4-BE49-F238E27FC236}">
                  <a16:creationId xmlns:a16="http://schemas.microsoft.com/office/drawing/2014/main" id="{5782614E-CDF5-4FEB-80FC-CB742565CFFD}"/>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137;p24">
              <a:extLst>
                <a:ext uri="{FF2B5EF4-FFF2-40B4-BE49-F238E27FC236}">
                  <a16:creationId xmlns:a16="http://schemas.microsoft.com/office/drawing/2014/main" id="{72AE734B-790B-4460-9951-488A8DFD4A88}"/>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138;p24">
              <a:extLst>
                <a:ext uri="{FF2B5EF4-FFF2-40B4-BE49-F238E27FC236}">
                  <a16:creationId xmlns:a16="http://schemas.microsoft.com/office/drawing/2014/main" id="{7991C8EB-27F2-44D6-B2EC-8AA7BBCEBC00}"/>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139;p24">
              <a:extLst>
                <a:ext uri="{FF2B5EF4-FFF2-40B4-BE49-F238E27FC236}">
                  <a16:creationId xmlns:a16="http://schemas.microsoft.com/office/drawing/2014/main" id="{7A84D152-B569-4DFB-A202-A975D6D0EA04}"/>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140;p24">
              <a:extLst>
                <a:ext uri="{FF2B5EF4-FFF2-40B4-BE49-F238E27FC236}">
                  <a16:creationId xmlns:a16="http://schemas.microsoft.com/office/drawing/2014/main" id="{52294CC7-F8DC-48A6-98FB-4988B5295314}"/>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6" name="Google Shape;406;p15"/>
          <p:cNvSpPr txBox="1">
            <a:spLocks noGrp="1"/>
          </p:cNvSpPr>
          <p:nvPr>
            <p:ph type="subTitle" idx="1"/>
          </p:nvPr>
        </p:nvSpPr>
        <p:spPr>
          <a:xfrm>
            <a:off x="1037209" y="3287726"/>
            <a:ext cx="5163547" cy="383700"/>
          </a:xfrm>
          <a:prstGeom prst="rect">
            <a:avLst/>
          </a:prstGeom>
          <a:solidFill>
            <a:schemeClr val="bg1">
              <a:alpha val="75000"/>
            </a:schemeClr>
          </a:solidFill>
        </p:spPr>
        <p:txBody>
          <a:bodyPr spcFirstLastPara="1" wrap="square" lIns="0" tIns="0" rIns="0" bIns="0" anchor="t" anchorCtr="0">
            <a:noAutofit/>
          </a:bodyPr>
          <a:lstStyle/>
          <a:p>
            <a:pPr marL="0" lvl="0" indent="0" algn="l" rtl="0">
              <a:spcBef>
                <a:spcPts val="0"/>
              </a:spcBef>
              <a:spcAft>
                <a:spcPts val="0"/>
              </a:spcAft>
              <a:buNone/>
            </a:pPr>
            <a:r>
              <a:rPr lang="en" dirty="0"/>
              <a:t>Predict attrition using machine learning</a:t>
            </a:r>
            <a:endParaRPr dirty="0"/>
          </a:p>
        </p:txBody>
      </p:sp>
    </p:spTree>
    <p:extLst>
      <p:ext uri="{BB962C8B-B14F-4D97-AF65-F5344CB8AC3E}">
        <p14:creationId xmlns:p14="http://schemas.microsoft.com/office/powerpoint/2010/main" val="117561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500" dirty="0"/>
              <a:t>Model Building</a:t>
            </a:r>
            <a:br>
              <a:rPr lang="en" sz="3500" dirty="0"/>
            </a:br>
            <a:r>
              <a:rPr lang="en" sz="100" dirty="0"/>
              <a:t> </a:t>
            </a:r>
            <a:br>
              <a:rPr lang="en" sz="3500" dirty="0"/>
            </a:br>
            <a:r>
              <a:rPr lang="en" sz="1600" i="1" dirty="0"/>
              <a:t>Summary of Steps</a:t>
            </a:r>
            <a:endParaRPr sz="1600" i="1"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022" name="Google Shape;1022;p23"/>
          <p:cNvGrpSpPr/>
          <p:nvPr/>
        </p:nvGrpSpPr>
        <p:grpSpPr>
          <a:xfrm>
            <a:off x="2454951" y="1940744"/>
            <a:ext cx="2200509" cy="1776159"/>
            <a:chOff x="3071457" y="2013875"/>
            <a:chExt cx="1944600" cy="1569600"/>
          </a:xfrm>
        </p:grpSpPr>
        <p:sp>
          <p:nvSpPr>
            <p:cNvPr id="1023" name="Google Shape;1023;p23"/>
            <p:cNvSpPr/>
            <p:nvPr/>
          </p:nvSpPr>
          <p:spPr>
            <a:xfrm rot="10800000" flipH="1">
              <a:off x="3071457" y="2013875"/>
              <a:ext cx="1944600" cy="1569600"/>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txBox="1"/>
            <p:nvPr/>
          </p:nvSpPr>
          <p:spPr>
            <a:xfrm>
              <a:off x="3316102"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FFFFFF"/>
                  </a:solidFill>
                  <a:latin typeface="Barlow"/>
                  <a:ea typeface="Barlow"/>
                  <a:cs typeface="Barlow"/>
                  <a:sym typeface="Barlow"/>
                </a:rPr>
                <a:t>Model Testing &amp; Evaluation</a:t>
              </a:r>
              <a:endParaRPr sz="1100" dirty="0">
                <a:solidFill>
                  <a:srgbClr val="FFFFFF"/>
                </a:solidFill>
                <a:latin typeface="Barlow"/>
                <a:ea typeface="Barlow"/>
                <a:cs typeface="Barlow"/>
                <a:sym typeface="Barlow"/>
              </a:endParaRPr>
            </a:p>
          </p:txBody>
        </p:sp>
        <p:sp>
          <p:nvSpPr>
            <p:cNvPr id="1025" name="Google Shape;1025;p23"/>
            <p:cNvSpPr txBox="1"/>
            <p:nvPr/>
          </p:nvSpPr>
          <p:spPr>
            <a:xfrm>
              <a:off x="3316100" y="2716352"/>
              <a:ext cx="14517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200"/>
                </a:spcAft>
                <a:buNone/>
              </a:pPr>
              <a:r>
                <a:rPr lang="en" sz="1000" dirty="0">
                  <a:solidFill>
                    <a:srgbClr val="FFFFFF"/>
                  </a:solidFill>
                  <a:latin typeface="Barlow"/>
                  <a:ea typeface="Barlow"/>
                  <a:cs typeface="Barlow"/>
                  <a:sym typeface="Barlow"/>
                </a:rPr>
                <a:t>Logistic Regression</a:t>
              </a:r>
            </a:p>
            <a:p>
              <a:pPr marL="0" lvl="0" indent="0" algn="l" rtl="0">
                <a:lnSpc>
                  <a:spcPct val="115000"/>
                </a:lnSpc>
                <a:spcBef>
                  <a:spcPts val="0"/>
                </a:spcBef>
                <a:spcAft>
                  <a:spcPts val="200"/>
                </a:spcAft>
                <a:buNone/>
              </a:pPr>
              <a:r>
                <a:rPr lang="en" sz="1000" dirty="0">
                  <a:solidFill>
                    <a:srgbClr val="FFFFFF"/>
                  </a:solidFill>
                  <a:latin typeface="Barlow"/>
                  <a:ea typeface="Barlow"/>
                  <a:cs typeface="Barlow"/>
                  <a:sym typeface="Barlow"/>
                </a:rPr>
                <a:t>Random F</a:t>
              </a:r>
              <a:r>
                <a:rPr lang="en-SG" sz="1000" dirty="0">
                  <a:solidFill>
                    <a:srgbClr val="FFFFFF"/>
                  </a:solidFill>
                  <a:latin typeface="Barlow"/>
                  <a:ea typeface="Barlow"/>
                  <a:cs typeface="Barlow"/>
                  <a:sym typeface="Barlow"/>
                </a:rPr>
                <a:t>o</a:t>
              </a:r>
              <a:r>
                <a:rPr lang="en" sz="1000" dirty="0">
                  <a:solidFill>
                    <a:srgbClr val="FFFFFF"/>
                  </a:solidFill>
                  <a:latin typeface="Barlow"/>
                  <a:ea typeface="Barlow"/>
                  <a:cs typeface="Barlow"/>
                  <a:sym typeface="Barlow"/>
                </a:rPr>
                <a:t>rest Classifier </a:t>
              </a:r>
              <a:endParaRPr sz="1000" dirty="0">
                <a:solidFill>
                  <a:srgbClr val="FFFFFF"/>
                </a:solidFill>
                <a:latin typeface="Barlow"/>
                <a:ea typeface="Barlow"/>
                <a:cs typeface="Barlow"/>
                <a:sym typeface="Barlow"/>
              </a:endParaRPr>
            </a:p>
          </p:txBody>
        </p:sp>
      </p:grpSp>
      <p:grpSp>
        <p:nvGrpSpPr>
          <p:cNvPr id="1026" name="Google Shape;1026;p23"/>
          <p:cNvGrpSpPr/>
          <p:nvPr/>
        </p:nvGrpSpPr>
        <p:grpSpPr>
          <a:xfrm>
            <a:off x="257207" y="1940744"/>
            <a:ext cx="2200509" cy="1776159"/>
            <a:chOff x="1126863" y="2013875"/>
            <a:chExt cx="1944600" cy="1569600"/>
          </a:xfrm>
        </p:grpSpPr>
        <p:sp>
          <p:nvSpPr>
            <p:cNvPr id="1027" name="Google Shape;1027;p23"/>
            <p:cNvSpPr/>
            <p:nvPr/>
          </p:nvSpPr>
          <p:spPr>
            <a:xfrm>
              <a:off x="1126863" y="2013875"/>
              <a:ext cx="1944600"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txBox="1"/>
            <p:nvPr/>
          </p:nvSpPr>
          <p:spPr>
            <a:xfrm>
              <a:off x="1351627" y="2256385"/>
              <a:ext cx="1451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FFFFFF"/>
                  </a:solidFill>
                  <a:latin typeface="Barlow"/>
                  <a:ea typeface="Barlow"/>
                  <a:cs typeface="Barlow"/>
                  <a:sym typeface="Barlow"/>
                </a:rPr>
                <a:t>Feature Engineering &amp; Selection</a:t>
              </a:r>
              <a:endParaRPr sz="1100" dirty="0">
                <a:solidFill>
                  <a:srgbClr val="FFFFFF"/>
                </a:solidFill>
                <a:latin typeface="Barlow"/>
                <a:ea typeface="Barlow"/>
                <a:cs typeface="Barlow"/>
                <a:sym typeface="Barlow"/>
              </a:endParaRPr>
            </a:p>
          </p:txBody>
        </p:sp>
        <p:sp>
          <p:nvSpPr>
            <p:cNvPr id="1029" name="Google Shape;1029;p23"/>
            <p:cNvSpPr txBox="1"/>
            <p:nvPr/>
          </p:nvSpPr>
          <p:spPr>
            <a:xfrm>
              <a:off x="1351625" y="2716352"/>
              <a:ext cx="1451700" cy="512400"/>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200"/>
                </a:spcAft>
                <a:buClr>
                  <a:schemeClr val="bg1"/>
                </a:buClr>
              </a:pPr>
              <a:r>
                <a:rPr lang="en-US" sz="1000" dirty="0">
                  <a:solidFill>
                    <a:srgbClr val="FFFFFF"/>
                  </a:solidFill>
                  <a:latin typeface="Barlow"/>
                  <a:ea typeface="Barlow"/>
                  <a:cs typeface="Barlow"/>
                  <a:sym typeface="Barlow"/>
                </a:rPr>
                <a:t>Keep important data points </a:t>
              </a:r>
            </a:p>
            <a:p>
              <a:pPr lvl="0" algn="l" rtl="0">
                <a:lnSpc>
                  <a:spcPct val="115000"/>
                </a:lnSpc>
                <a:spcBef>
                  <a:spcPts val="0"/>
                </a:spcBef>
                <a:spcAft>
                  <a:spcPts val="200"/>
                </a:spcAft>
                <a:buClr>
                  <a:schemeClr val="bg1"/>
                </a:buClr>
              </a:pPr>
              <a:r>
                <a:rPr lang="en-US" sz="1000" dirty="0">
                  <a:solidFill>
                    <a:srgbClr val="FFFFFF"/>
                  </a:solidFill>
                  <a:latin typeface="Barlow"/>
                  <a:ea typeface="Barlow"/>
                  <a:cs typeface="Barlow"/>
                  <a:sym typeface="Barlow"/>
                </a:rPr>
                <a:t>Remove ‘noise</a:t>
              </a:r>
              <a:r>
                <a:rPr lang="en-US" sz="1100" dirty="0">
                  <a:solidFill>
                    <a:srgbClr val="FFFFFF"/>
                  </a:solidFill>
                  <a:latin typeface="Barlow"/>
                  <a:ea typeface="Barlow"/>
                  <a:cs typeface="Barlow"/>
                  <a:sym typeface="Barlow"/>
                </a:rPr>
                <a:t>’</a:t>
              </a:r>
              <a:endParaRPr sz="1100" dirty="0">
                <a:solidFill>
                  <a:srgbClr val="FFFFFF"/>
                </a:solidFill>
                <a:latin typeface="Barlow"/>
                <a:ea typeface="Barlow"/>
                <a:cs typeface="Barlow"/>
                <a:sym typeface="Barlow"/>
              </a:endParaRPr>
            </a:p>
          </p:txBody>
        </p:sp>
      </p:grpSp>
      <p:grpSp>
        <p:nvGrpSpPr>
          <p:cNvPr id="1030" name="Google Shape;1030;p23"/>
          <p:cNvGrpSpPr/>
          <p:nvPr/>
        </p:nvGrpSpPr>
        <p:grpSpPr>
          <a:xfrm>
            <a:off x="4652695" y="1940744"/>
            <a:ext cx="2047560" cy="1776159"/>
            <a:chOff x="5015938" y="2013875"/>
            <a:chExt cx="3001200" cy="1569600"/>
          </a:xfrm>
        </p:grpSpPr>
        <p:sp>
          <p:nvSpPr>
            <p:cNvPr id="1031" name="Google Shape;1031;p23"/>
            <p:cNvSpPr/>
            <p:nvPr/>
          </p:nvSpPr>
          <p:spPr>
            <a:xfrm>
              <a:off x="5015938" y="2013875"/>
              <a:ext cx="3001200" cy="1569600"/>
            </a:xfrm>
            <a:prstGeom prst="round2DiagRect">
              <a:avLst>
                <a:gd name="adj1" fmla="val 0"/>
                <a:gd name="adj2" fmla="val 17764"/>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2" name="Google Shape;1032;p23"/>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FFFFFF"/>
                  </a:solidFill>
                  <a:latin typeface="Barlow"/>
                  <a:ea typeface="Barlow"/>
                  <a:cs typeface="Barlow"/>
                  <a:sym typeface="Barlow"/>
                </a:rPr>
                <a:t>Final model</a:t>
              </a:r>
              <a:endParaRPr sz="1100" dirty="0">
                <a:solidFill>
                  <a:srgbClr val="FFFFFF"/>
                </a:solidFill>
                <a:latin typeface="Barlow"/>
                <a:ea typeface="Barlow"/>
                <a:cs typeface="Barlow"/>
                <a:sym typeface="Barlow"/>
              </a:endParaRPr>
            </a:p>
          </p:txBody>
        </p:sp>
        <p:sp>
          <p:nvSpPr>
            <p:cNvPr id="1033" name="Google Shape;1033;p23"/>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200"/>
                </a:spcAft>
                <a:buNone/>
              </a:pPr>
              <a:r>
                <a:rPr lang="en" sz="1000" dirty="0">
                  <a:solidFill>
                    <a:srgbClr val="FFFFFF"/>
                  </a:solidFill>
                  <a:latin typeface="Barlow"/>
                  <a:ea typeface="Barlow"/>
                  <a:cs typeface="Barlow"/>
                  <a:sym typeface="Barlow"/>
                </a:rPr>
                <a:t>Logistic Regression Model</a:t>
              </a:r>
            </a:p>
            <a:p>
              <a:pPr marL="0" lvl="0" indent="0" algn="l" rtl="0">
                <a:lnSpc>
                  <a:spcPct val="115000"/>
                </a:lnSpc>
                <a:spcBef>
                  <a:spcPts val="0"/>
                </a:spcBef>
                <a:spcAft>
                  <a:spcPts val="200"/>
                </a:spcAft>
                <a:buNone/>
              </a:pPr>
              <a:r>
                <a:rPr lang="en" sz="1000" dirty="0">
                  <a:solidFill>
                    <a:srgbClr val="FFFFFF"/>
                  </a:solidFill>
                  <a:latin typeface="Barlow"/>
                  <a:ea typeface="Barlow"/>
                  <a:cs typeface="Barlow"/>
                  <a:sym typeface="Barlow"/>
                </a:rPr>
                <a:t>25 Drivers of Attrition </a:t>
              </a:r>
            </a:p>
            <a:p>
              <a:pPr marL="0" lvl="0" indent="0" algn="l" rtl="0">
                <a:lnSpc>
                  <a:spcPct val="115000"/>
                </a:lnSpc>
                <a:spcBef>
                  <a:spcPts val="0"/>
                </a:spcBef>
                <a:spcAft>
                  <a:spcPts val="200"/>
                </a:spcAft>
                <a:buNone/>
              </a:pPr>
              <a:r>
                <a:rPr lang="en" sz="1000" dirty="0">
                  <a:solidFill>
                    <a:srgbClr val="FFFFFF"/>
                  </a:solidFill>
                  <a:latin typeface="Barlow"/>
                  <a:ea typeface="Barlow"/>
                  <a:cs typeface="Barlow"/>
                  <a:sym typeface="Barlow"/>
                </a:rPr>
                <a:t>Overall Accuracy of 78%  </a:t>
              </a:r>
              <a:endParaRPr sz="1000" dirty="0">
                <a:solidFill>
                  <a:srgbClr val="FFFFFF"/>
                </a:solidFill>
                <a:latin typeface="Barlow"/>
                <a:ea typeface="Barlow"/>
                <a:cs typeface="Barlow"/>
                <a:sym typeface="Barlow"/>
              </a:endParaRPr>
            </a:p>
          </p:txBody>
        </p:sp>
      </p:grpSp>
      <p:grpSp>
        <p:nvGrpSpPr>
          <p:cNvPr id="1034" name="Google Shape;1034;p23"/>
          <p:cNvGrpSpPr/>
          <p:nvPr/>
        </p:nvGrpSpPr>
        <p:grpSpPr>
          <a:xfrm>
            <a:off x="4505144" y="2718640"/>
            <a:ext cx="295999" cy="294651"/>
            <a:chOff x="4858109" y="2631368"/>
            <a:chExt cx="316442" cy="315000"/>
          </a:xfrm>
        </p:grpSpPr>
        <p:sp>
          <p:nvSpPr>
            <p:cNvPr id="1035" name="Google Shape;1035;p23"/>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4858109" y="2739300"/>
              <a:ext cx="239100" cy="99000"/>
            </a:xfrm>
            <a:prstGeom prst="rightArrow">
              <a:avLst>
                <a:gd name="adj1" fmla="val 32020"/>
                <a:gd name="adj2" fmla="val 669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grpSp>
        <p:nvGrpSpPr>
          <p:cNvPr id="1037" name="Google Shape;1037;p23"/>
          <p:cNvGrpSpPr/>
          <p:nvPr/>
        </p:nvGrpSpPr>
        <p:grpSpPr>
          <a:xfrm>
            <a:off x="2312769" y="2718516"/>
            <a:ext cx="294612" cy="294612"/>
            <a:chOff x="3157188" y="909150"/>
            <a:chExt cx="470400" cy="470400"/>
          </a:xfrm>
        </p:grpSpPr>
        <p:sp>
          <p:nvSpPr>
            <p:cNvPr id="1038" name="Google Shape;1038;p23"/>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3243138" y="995100"/>
              <a:ext cx="298500" cy="298500"/>
            </a:xfrm>
            <a:prstGeom prst="mathPlus">
              <a:avLst>
                <a:gd name="adj1" fmla="val 99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Curved Up 1">
            <a:extLst>
              <a:ext uri="{FF2B5EF4-FFF2-40B4-BE49-F238E27FC236}">
                <a16:creationId xmlns:a16="http://schemas.microsoft.com/office/drawing/2014/main" id="{F48C9A30-9761-4B23-A8ED-B55028700F35}"/>
              </a:ext>
            </a:extLst>
          </p:cNvPr>
          <p:cNvSpPr/>
          <p:nvPr/>
        </p:nvSpPr>
        <p:spPr>
          <a:xfrm flipH="1">
            <a:off x="1992988" y="3736630"/>
            <a:ext cx="923925" cy="361950"/>
          </a:xfrm>
          <a:prstGeom prst="curvedUpArrow">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3" name="Arrow: Curved Up 22">
            <a:extLst>
              <a:ext uri="{FF2B5EF4-FFF2-40B4-BE49-F238E27FC236}">
                <a16:creationId xmlns:a16="http://schemas.microsoft.com/office/drawing/2014/main" id="{BCC9171A-50D8-41C5-BD9C-2B0978259D09}"/>
              </a:ext>
            </a:extLst>
          </p:cNvPr>
          <p:cNvSpPr/>
          <p:nvPr/>
        </p:nvSpPr>
        <p:spPr>
          <a:xfrm flipV="1">
            <a:off x="1992987" y="1536576"/>
            <a:ext cx="923925" cy="361950"/>
          </a:xfrm>
          <a:prstGeom prst="curvedUpArrow">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nvGrpSpPr>
          <p:cNvPr id="25" name="Google Shape;1022;p23">
            <a:extLst>
              <a:ext uri="{FF2B5EF4-FFF2-40B4-BE49-F238E27FC236}">
                <a16:creationId xmlns:a16="http://schemas.microsoft.com/office/drawing/2014/main" id="{FC2DF681-16A2-45BC-ABD2-69CD31CCC36A}"/>
              </a:ext>
            </a:extLst>
          </p:cNvPr>
          <p:cNvGrpSpPr/>
          <p:nvPr/>
        </p:nvGrpSpPr>
        <p:grpSpPr>
          <a:xfrm>
            <a:off x="6700255" y="1940744"/>
            <a:ext cx="2200509" cy="1776159"/>
            <a:chOff x="3071457" y="2013875"/>
            <a:chExt cx="1944600" cy="1569600"/>
          </a:xfrm>
          <a:solidFill>
            <a:schemeClr val="accent2">
              <a:lumMod val="50000"/>
            </a:schemeClr>
          </a:solidFill>
        </p:grpSpPr>
        <p:sp>
          <p:nvSpPr>
            <p:cNvPr id="26" name="Google Shape;1023;p23">
              <a:extLst>
                <a:ext uri="{FF2B5EF4-FFF2-40B4-BE49-F238E27FC236}">
                  <a16:creationId xmlns:a16="http://schemas.microsoft.com/office/drawing/2014/main" id="{C3C0408A-DA56-4E0E-A86F-FAAF3BD47CA7}"/>
                </a:ext>
              </a:extLst>
            </p:cNvPr>
            <p:cNvSpPr/>
            <p:nvPr/>
          </p:nvSpPr>
          <p:spPr>
            <a:xfrm rot="10800000" flipH="1">
              <a:off x="3071457" y="2013875"/>
              <a:ext cx="1944600" cy="1569600"/>
            </a:xfrm>
            <a:prstGeom prst="round2DiagRect">
              <a:avLst>
                <a:gd name="adj1" fmla="val 0"/>
                <a:gd name="adj2" fmla="val 17764"/>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4;p23">
              <a:extLst>
                <a:ext uri="{FF2B5EF4-FFF2-40B4-BE49-F238E27FC236}">
                  <a16:creationId xmlns:a16="http://schemas.microsoft.com/office/drawing/2014/main" id="{469C93C4-7A80-45D0-A1F1-B0C108E8B7BD}"/>
                </a:ext>
              </a:extLst>
            </p:cNvPr>
            <p:cNvSpPr txBox="1"/>
            <p:nvPr/>
          </p:nvSpPr>
          <p:spPr>
            <a:xfrm>
              <a:off x="3316102" y="2256385"/>
              <a:ext cx="1451700" cy="459900"/>
            </a:xfrm>
            <a:prstGeom prst="rect">
              <a:avLst/>
            </a:prstGeom>
            <a:grp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solidFill>
                    <a:srgbClr val="FFFFFF"/>
                  </a:solidFill>
                  <a:latin typeface="Barlow"/>
                  <a:ea typeface="Barlow"/>
                  <a:cs typeface="Barlow"/>
                  <a:sym typeface="Barlow"/>
                </a:rPr>
                <a:t>Build the calculator</a:t>
              </a:r>
              <a:endParaRPr sz="1100" dirty="0">
                <a:solidFill>
                  <a:srgbClr val="FFFFFF"/>
                </a:solidFill>
                <a:latin typeface="Barlow"/>
                <a:ea typeface="Barlow"/>
                <a:cs typeface="Barlow"/>
                <a:sym typeface="Barlow"/>
              </a:endParaRPr>
            </a:p>
          </p:txBody>
        </p:sp>
        <p:sp>
          <p:nvSpPr>
            <p:cNvPr id="28" name="Google Shape;1025;p23">
              <a:extLst>
                <a:ext uri="{FF2B5EF4-FFF2-40B4-BE49-F238E27FC236}">
                  <a16:creationId xmlns:a16="http://schemas.microsoft.com/office/drawing/2014/main" id="{FCC7C876-53F0-4267-9BDB-4930E008A711}"/>
                </a:ext>
              </a:extLst>
            </p:cNvPr>
            <p:cNvSpPr txBox="1"/>
            <p:nvPr/>
          </p:nvSpPr>
          <p:spPr>
            <a:xfrm>
              <a:off x="3316100" y="2716352"/>
              <a:ext cx="1451700" cy="512400"/>
            </a:xfrm>
            <a:prstGeom prst="rect">
              <a:avLst/>
            </a:prstGeom>
            <a:grpFill/>
            <a:ln>
              <a:noFill/>
            </a:ln>
          </p:spPr>
          <p:txBody>
            <a:bodyPr spcFirstLastPara="1" wrap="square" lIns="91425" tIns="91425" rIns="91425" bIns="91425" anchor="t" anchorCtr="0">
              <a:noAutofit/>
            </a:bodyPr>
            <a:lstStyle/>
            <a:p>
              <a:pPr marL="0" lvl="0" indent="0" algn="l" rtl="0">
                <a:lnSpc>
                  <a:spcPct val="115000"/>
                </a:lnSpc>
                <a:spcBef>
                  <a:spcPts val="0"/>
                </a:spcBef>
                <a:spcAft>
                  <a:spcPts val="200"/>
                </a:spcAft>
                <a:buNone/>
              </a:pPr>
              <a:r>
                <a:rPr lang="en-US" sz="1000" dirty="0">
                  <a:solidFill>
                    <a:srgbClr val="FFFFFF"/>
                  </a:solidFill>
                  <a:latin typeface="Barlow"/>
                  <a:ea typeface="Barlow"/>
                  <a:cs typeface="Barlow"/>
                  <a:sym typeface="Barlow"/>
                </a:rPr>
                <a:t>Create web app for users</a:t>
              </a:r>
              <a:endParaRPr sz="1000" dirty="0">
                <a:solidFill>
                  <a:srgbClr val="FFFFFF"/>
                </a:solidFill>
                <a:latin typeface="Barlow"/>
                <a:ea typeface="Barlow"/>
                <a:cs typeface="Barlow"/>
                <a:sym typeface="Barlow"/>
              </a:endParaRPr>
            </a:p>
          </p:txBody>
        </p:sp>
      </p:grpSp>
      <p:grpSp>
        <p:nvGrpSpPr>
          <p:cNvPr id="29" name="Google Shape;1034;p23">
            <a:extLst>
              <a:ext uri="{FF2B5EF4-FFF2-40B4-BE49-F238E27FC236}">
                <a16:creationId xmlns:a16="http://schemas.microsoft.com/office/drawing/2014/main" id="{A3109AD5-9A1E-4147-95D1-9AEB25766529}"/>
              </a:ext>
            </a:extLst>
          </p:cNvPr>
          <p:cNvGrpSpPr/>
          <p:nvPr/>
        </p:nvGrpSpPr>
        <p:grpSpPr>
          <a:xfrm>
            <a:off x="6599288" y="2718516"/>
            <a:ext cx="295999" cy="294651"/>
            <a:chOff x="4858109" y="2631368"/>
            <a:chExt cx="316442" cy="315000"/>
          </a:xfrm>
        </p:grpSpPr>
        <p:sp>
          <p:nvSpPr>
            <p:cNvPr id="30" name="Google Shape;1035;p23">
              <a:extLst>
                <a:ext uri="{FF2B5EF4-FFF2-40B4-BE49-F238E27FC236}">
                  <a16:creationId xmlns:a16="http://schemas.microsoft.com/office/drawing/2014/main" id="{7C332D2A-526E-463B-BFED-CB921568673A}"/>
                </a:ext>
              </a:extLst>
            </p:cNvPr>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6;p23">
              <a:extLst>
                <a:ext uri="{FF2B5EF4-FFF2-40B4-BE49-F238E27FC236}">
                  <a16:creationId xmlns:a16="http://schemas.microsoft.com/office/drawing/2014/main" id="{67AD3E30-1374-437D-AD53-A66C618D56D5}"/>
                </a:ext>
              </a:extLst>
            </p:cNvPr>
            <p:cNvSpPr/>
            <p:nvPr/>
          </p:nvSpPr>
          <p:spPr>
            <a:xfrm>
              <a:off x="4858109" y="2739300"/>
              <a:ext cx="239100" cy="99000"/>
            </a:xfrm>
            <a:prstGeom prst="rightArrow">
              <a:avLst>
                <a:gd name="adj1" fmla="val 32020"/>
                <a:gd name="adj2" fmla="val 66970"/>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br>
              <a:endParaRPr/>
            </a:p>
          </p:txBody>
        </p:sp>
      </p:grpSp>
    </p:spTree>
    <p:extLst>
      <p:ext uri="{BB962C8B-B14F-4D97-AF65-F5344CB8AC3E}">
        <p14:creationId xmlns:p14="http://schemas.microsoft.com/office/powerpoint/2010/main" val="234485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500" dirty="0"/>
              <a:t>Model Building</a:t>
            </a:r>
            <a:br>
              <a:rPr lang="en" sz="3500" dirty="0"/>
            </a:br>
            <a:r>
              <a:rPr lang="en" sz="100" dirty="0"/>
              <a:t> </a:t>
            </a:r>
            <a:br>
              <a:rPr lang="en" sz="3500" dirty="0"/>
            </a:br>
            <a:r>
              <a:rPr lang="en" sz="1600" i="1" dirty="0"/>
              <a:t>Drivers of Attrition</a:t>
            </a:r>
            <a:endParaRPr sz="1600" i="1" dirty="0"/>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4" name="Picture 3">
            <a:extLst>
              <a:ext uri="{FF2B5EF4-FFF2-40B4-BE49-F238E27FC236}">
                <a16:creationId xmlns:a16="http://schemas.microsoft.com/office/drawing/2014/main" id="{25376FF1-4D8E-478A-8715-7743EBD2D558}"/>
              </a:ext>
            </a:extLst>
          </p:cNvPr>
          <p:cNvPicPr>
            <a:picLocks noChangeAspect="1"/>
          </p:cNvPicPr>
          <p:nvPr/>
        </p:nvPicPr>
        <p:blipFill rotWithShape="1">
          <a:blip r:embed="rId3"/>
          <a:srcRect t="933" b="-1"/>
          <a:stretch/>
        </p:blipFill>
        <p:spPr>
          <a:xfrm>
            <a:off x="430701" y="1343024"/>
            <a:ext cx="5140450" cy="3762325"/>
          </a:xfrm>
          <a:prstGeom prst="rect">
            <a:avLst/>
          </a:prstGeom>
        </p:spPr>
      </p:pic>
      <p:sp>
        <p:nvSpPr>
          <p:cNvPr id="30" name="Google Shape;1735;p29">
            <a:extLst>
              <a:ext uri="{FF2B5EF4-FFF2-40B4-BE49-F238E27FC236}">
                <a16:creationId xmlns:a16="http://schemas.microsoft.com/office/drawing/2014/main" id="{DCB010C4-809D-427E-A8DF-B237526D343E}"/>
              </a:ext>
            </a:extLst>
          </p:cNvPr>
          <p:cNvSpPr txBox="1">
            <a:spLocks/>
          </p:cNvSpPr>
          <p:nvPr/>
        </p:nvSpPr>
        <p:spPr>
          <a:xfrm>
            <a:off x="5628301" y="1343024"/>
            <a:ext cx="3210899" cy="3259626"/>
          </a:xfrm>
          <a:prstGeom prst="rect">
            <a:avLst/>
          </a:prstGeom>
          <a:solidFill>
            <a:schemeClr val="bg1">
              <a:lumMod val="95000"/>
            </a:schemeClr>
          </a:soli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dirty="0">
                <a:solidFill>
                  <a:schemeClr val="accent4"/>
                </a:solidFill>
                <a:latin typeface="Barlow Light" panose="020B0604020202020204" charset="0"/>
                <a:sym typeface="Wingdings" panose="05000000000000000000" pitchFamily="2" charset="2"/>
              </a:rPr>
              <a:t> </a:t>
            </a:r>
            <a:r>
              <a:rPr lang="en-US" sz="1800" dirty="0">
                <a:solidFill>
                  <a:schemeClr val="accent4"/>
                </a:solidFill>
                <a:latin typeface="Barlow Light" panose="020B0604020202020204" charset="0"/>
              </a:rPr>
              <a:t>Attrition</a:t>
            </a:r>
          </a:p>
          <a:p>
            <a:pPr marL="171450" indent="-171450">
              <a:spcBef>
                <a:spcPts val="600"/>
              </a:spcBef>
              <a:buFont typeface="Arial" panose="020B0604020202020204" pitchFamily="34" charset="0"/>
              <a:buChar char="•"/>
            </a:pPr>
            <a:r>
              <a:rPr lang="en-US" sz="1200" dirty="0">
                <a:latin typeface="Barlow Light" panose="020B0604020202020204" charset="0"/>
              </a:rPr>
              <a:t>Overtime</a:t>
            </a:r>
          </a:p>
          <a:p>
            <a:pPr marL="171450" indent="-171450">
              <a:spcBef>
                <a:spcPts val="600"/>
              </a:spcBef>
              <a:buFont typeface="Arial" panose="020B0604020202020204" pitchFamily="34" charset="0"/>
              <a:buChar char="•"/>
            </a:pPr>
            <a:r>
              <a:rPr lang="en-US" sz="1200" dirty="0">
                <a:latin typeface="Barlow Light" panose="020B0604020202020204" charset="0"/>
              </a:rPr>
              <a:t>Travels Frequently / Rarely for Business</a:t>
            </a:r>
          </a:p>
          <a:p>
            <a:pPr marL="171450" indent="-171450">
              <a:spcBef>
                <a:spcPts val="600"/>
              </a:spcBef>
              <a:buFont typeface="Arial" panose="020B0604020202020204" pitchFamily="34" charset="0"/>
              <a:buChar char="•"/>
            </a:pPr>
            <a:r>
              <a:rPr lang="en-US" sz="1200" dirty="0">
                <a:latin typeface="Barlow Light" panose="020B0604020202020204" charset="0"/>
              </a:rPr>
              <a:t>Nil Stock Options</a:t>
            </a:r>
          </a:p>
          <a:p>
            <a:pPr marL="171450" indent="-171450">
              <a:spcBef>
                <a:spcPts val="600"/>
              </a:spcBef>
              <a:buFont typeface="Arial" panose="020B0604020202020204" pitchFamily="34" charset="0"/>
              <a:buChar char="•"/>
            </a:pPr>
            <a:r>
              <a:rPr lang="en-US" sz="1200" dirty="0">
                <a:latin typeface="Barlow Light" panose="020B0604020202020204" charset="0"/>
              </a:rPr>
              <a:t>Worked for more companies</a:t>
            </a:r>
          </a:p>
          <a:p>
            <a:pPr marL="171450" indent="-171450">
              <a:spcBef>
                <a:spcPts val="600"/>
              </a:spcBef>
              <a:buFont typeface="Arial" panose="020B0604020202020204" pitchFamily="34" charset="0"/>
              <a:buChar char="•"/>
            </a:pPr>
            <a:r>
              <a:rPr lang="en-US" sz="1200" dirty="0">
                <a:latin typeface="Barlow Light" panose="020B0604020202020204" charset="0"/>
              </a:rPr>
              <a:t>Home further from office</a:t>
            </a:r>
          </a:p>
          <a:p>
            <a:pPr marL="171450" indent="-171450">
              <a:spcBef>
                <a:spcPts val="600"/>
              </a:spcBef>
              <a:buFont typeface="Arial" panose="020B0604020202020204" pitchFamily="34" charset="0"/>
              <a:buChar char="•"/>
            </a:pPr>
            <a:r>
              <a:rPr lang="en-US" sz="1200" dirty="0">
                <a:latin typeface="Barlow Light" panose="020B0604020202020204" charset="0"/>
              </a:rPr>
              <a:t>Job roles as Lab Techs, Sales Reps</a:t>
            </a:r>
          </a:p>
          <a:p>
            <a:pPr marL="171450" indent="-171450">
              <a:spcBef>
                <a:spcPts val="600"/>
              </a:spcBef>
              <a:buFont typeface="Arial" panose="020B0604020202020204" pitchFamily="34" charset="0"/>
              <a:buChar char="•"/>
            </a:pPr>
            <a:r>
              <a:rPr lang="en-US" sz="1200" dirty="0">
                <a:latin typeface="Barlow Light" panose="020B0604020202020204" charset="0"/>
              </a:rPr>
              <a:t>Rated low in surveys :  Environment Satisfaction, Job Involvement, Work Life Balance, Job Satisfaction</a:t>
            </a:r>
          </a:p>
          <a:p>
            <a:pPr marL="171450" indent="-171450">
              <a:spcBef>
                <a:spcPts val="600"/>
              </a:spcBef>
              <a:buFont typeface="Arial" panose="020B0604020202020204" pitchFamily="34" charset="0"/>
              <a:buChar char="•"/>
            </a:pPr>
            <a:r>
              <a:rPr lang="en-US" sz="1200" dirty="0">
                <a:latin typeface="Barlow Light" panose="020B0604020202020204" charset="0"/>
              </a:rPr>
              <a:t>Bachelor’s Degree</a:t>
            </a:r>
          </a:p>
          <a:p>
            <a:pPr marL="171450" indent="-171450">
              <a:spcBef>
                <a:spcPts val="600"/>
              </a:spcBef>
              <a:buFont typeface="Arial" panose="020B0604020202020204" pitchFamily="34" charset="0"/>
              <a:buChar char="•"/>
            </a:pPr>
            <a:r>
              <a:rPr lang="en-US" sz="1200" dirty="0">
                <a:latin typeface="Barlow Light" panose="020B0604020202020204" charset="0"/>
              </a:rPr>
              <a:t>Studied Technical Field</a:t>
            </a:r>
          </a:p>
          <a:p>
            <a:pPr marL="171450" indent="-171450">
              <a:spcBef>
                <a:spcPts val="600"/>
              </a:spcBef>
              <a:buFont typeface="Arial" panose="020B0604020202020204" pitchFamily="34" charset="0"/>
              <a:buChar char="•"/>
            </a:pPr>
            <a:endParaRPr lang="en-US" sz="1200" dirty="0">
              <a:latin typeface="Barlow Light" panose="020B0604020202020204" charset="0"/>
            </a:endParaRPr>
          </a:p>
        </p:txBody>
      </p:sp>
      <p:sp>
        <p:nvSpPr>
          <p:cNvPr id="9" name="TextBox 8">
            <a:extLst>
              <a:ext uri="{FF2B5EF4-FFF2-40B4-BE49-F238E27FC236}">
                <a16:creationId xmlns:a16="http://schemas.microsoft.com/office/drawing/2014/main" id="{470DC52F-2794-4E5C-B393-8E4A3949AC4F}"/>
              </a:ext>
            </a:extLst>
          </p:cNvPr>
          <p:cNvSpPr txBox="1"/>
          <p:nvPr/>
        </p:nvSpPr>
        <p:spPr>
          <a:xfrm>
            <a:off x="5573252" y="4602650"/>
            <a:ext cx="3210900" cy="400110"/>
          </a:xfrm>
          <a:prstGeom prst="rect">
            <a:avLst/>
          </a:prstGeom>
          <a:noFill/>
        </p:spPr>
        <p:txBody>
          <a:bodyPr wrap="square" rtlCol="0">
            <a:spAutoFit/>
          </a:bodyPr>
          <a:lstStyle/>
          <a:p>
            <a:r>
              <a:rPr lang="en-US" sz="1000" dirty="0">
                <a:latin typeface="Barlow Light" panose="020B0604020202020204" charset="0"/>
              </a:rPr>
              <a:t>Note: Drivers are not necessarily causing attrition but are key traits that increase probability of staff leaving</a:t>
            </a:r>
            <a:endParaRPr lang="en-SG" sz="1000" dirty="0">
              <a:latin typeface="Barlow Light" panose="020B0604020202020204" charset="0"/>
            </a:endParaRPr>
          </a:p>
        </p:txBody>
      </p:sp>
      <p:sp>
        <p:nvSpPr>
          <p:cNvPr id="10" name="Rectangle 9">
            <a:extLst>
              <a:ext uri="{FF2B5EF4-FFF2-40B4-BE49-F238E27FC236}">
                <a16:creationId xmlns:a16="http://schemas.microsoft.com/office/drawing/2014/main" id="{CD3449DC-02EF-4098-9B90-974F212B4FDA}"/>
              </a:ext>
            </a:extLst>
          </p:cNvPr>
          <p:cNvSpPr/>
          <p:nvPr/>
        </p:nvSpPr>
        <p:spPr>
          <a:xfrm>
            <a:off x="457200" y="1343024"/>
            <a:ext cx="5038725" cy="21907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34">
            <a:extLst>
              <a:ext uri="{FF2B5EF4-FFF2-40B4-BE49-F238E27FC236}">
                <a16:creationId xmlns:a16="http://schemas.microsoft.com/office/drawing/2014/main" id="{2758565C-B116-409D-8EDA-6246358B7592}"/>
              </a:ext>
            </a:extLst>
          </p:cNvPr>
          <p:cNvSpPr txBox="1"/>
          <p:nvPr/>
        </p:nvSpPr>
        <p:spPr>
          <a:xfrm>
            <a:off x="3506175" y="4126835"/>
            <a:ext cx="1256325" cy="307777"/>
          </a:xfrm>
          <a:prstGeom prst="rect">
            <a:avLst/>
          </a:prstGeom>
          <a:noFill/>
        </p:spPr>
        <p:txBody>
          <a:bodyPr wrap="square">
            <a:spAutoFit/>
          </a:bodyPr>
          <a:lstStyle/>
          <a:p>
            <a:pPr>
              <a:spcBef>
                <a:spcPts val="600"/>
              </a:spcBef>
            </a:pPr>
            <a:r>
              <a:rPr lang="en-US" sz="1400" dirty="0">
                <a:solidFill>
                  <a:srgbClr val="00B050"/>
                </a:solidFill>
                <a:latin typeface="Barlow Light" panose="020B0604020202020204" charset="0"/>
                <a:sym typeface="Wingdings" panose="05000000000000000000" pitchFamily="2" charset="2"/>
              </a:rPr>
              <a:t> </a:t>
            </a:r>
            <a:r>
              <a:rPr lang="en-US" sz="1400" dirty="0">
                <a:solidFill>
                  <a:srgbClr val="00B050"/>
                </a:solidFill>
                <a:latin typeface="Barlow Light" panose="020B0604020202020204" charset="0"/>
              </a:rPr>
              <a:t>Attrition</a:t>
            </a:r>
          </a:p>
        </p:txBody>
      </p:sp>
      <p:sp>
        <p:nvSpPr>
          <p:cNvPr id="13" name="Right Brace 12">
            <a:extLst>
              <a:ext uri="{FF2B5EF4-FFF2-40B4-BE49-F238E27FC236}">
                <a16:creationId xmlns:a16="http://schemas.microsoft.com/office/drawing/2014/main" id="{99CA25F3-9C0C-4E22-BBDA-5CA13F085484}"/>
              </a:ext>
            </a:extLst>
          </p:cNvPr>
          <p:cNvSpPr/>
          <p:nvPr/>
        </p:nvSpPr>
        <p:spPr>
          <a:xfrm>
            <a:off x="3429000" y="3571875"/>
            <a:ext cx="124800" cy="1383260"/>
          </a:xfrm>
          <a:prstGeom prst="rightBrace">
            <a:avLst/>
          </a:prstGeom>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314437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67706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500" dirty="0"/>
              <a:t>Model Building</a:t>
            </a:r>
            <a:r>
              <a:rPr lang="en" sz="100" dirty="0"/>
              <a:t> </a:t>
            </a:r>
            <a:r>
              <a:rPr lang="en" sz="400" dirty="0"/>
              <a:t> </a:t>
            </a:r>
            <a:br>
              <a:rPr lang="en" sz="4800" dirty="0"/>
            </a:br>
            <a:r>
              <a:rPr lang="en" sz="1600" i="1" dirty="0"/>
              <a:t>Limitations</a:t>
            </a:r>
            <a:endParaRPr dirty="0">
              <a:latin typeface="Raleway" panose="020B0604020202020204" charset="0"/>
            </a:endParaRPr>
          </a:p>
        </p:txBody>
      </p:sp>
      <p:sp>
        <p:nvSpPr>
          <p:cNvPr id="595" name="Google Shape;595;p17"/>
          <p:cNvSpPr txBox="1">
            <a:spLocks noGrp="1"/>
          </p:cNvSpPr>
          <p:nvPr>
            <p:ph type="body" idx="1"/>
          </p:nvPr>
        </p:nvSpPr>
        <p:spPr>
          <a:xfrm>
            <a:off x="399885" y="1836648"/>
            <a:ext cx="4397218" cy="2640900"/>
          </a:xfrm>
          <a:prstGeom prst="rect">
            <a:avLst/>
          </a:prstGeom>
        </p:spPr>
        <p:txBody>
          <a:bodyPr spcFirstLastPara="1" wrap="square" lIns="0" tIns="0" rIns="0" bIns="0" anchor="t" anchorCtr="0">
            <a:noAutofit/>
          </a:bodyPr>
          <a:lstStyle/>
          <a:p>
            <a:pPr marL="571500" lvl="0" indent="-457200" algn="l" rtl="0">
              <a:spcBef>
                <a:spcPts val="600"/>
              </a:spcBef>
              <a:spcAft>
                <a:spcPts val="0"/>
              </a:spcAft>
              <a:buSzPts val="1800"/>
              <a:buFont typeface="+mj-lt"/>
              <a:buAutoNum type="arabicPeriod"/>
            </a:pPr>
            <a:r>
              <a:rPr lang="en-US" dirty="0"/>
              <a:t>Able to identify staff but not necessarily underlying reasons</a:t>
            </a:r>
          </a:p>
          <a:p>
            <a:pPr marL="571500" lvl="0" indent="-457200" algn="l" rtl="0">
              <a:spcBef>
                <a:spcPts val="600"/>
              </a:spcBef>
              <a:spcAft>
                <a:spcPts val="0"/>
              </a:spcAft>
              <a:buSzPts val="1800"/>
              <a:buFont typeface="+mj-lt"/>
              <a:buAutoNum type="arabicPeriod"/>
            </a:pPr>
            <a:r>
              <a:rPr lang="en-US" dirty="0"/>
              <a:t>Periodic testing for policy changes / behavioral changes</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597" name="Google Shape;348;p13">
            <a:extLst>
              <a:ext uri="{FF2B5EF4-FFF2-40B4-BE49-F238E27FC236}">
                <a16:creationId xmlns:a16="http://schemas.microsoft.com/office/drawing/2014/main" id="{1832277F-BA46-4240-BCF3-9A913CB6637D}"/>
              </a:ext>
            </a:extLst>
          </p:cNvPr>
          <p:cNvGrpSpPr/>
          <p:nvPr/>
        </p:nvGrpSpPr>
        <p:grpSpPr>
          <a:xfrm>
            <a:off x="4840690" y="1667462"/>
            <a:ext cx="3612646" cy="2378841"/>
            <a:chOff x="6986665" y="3298709"/>
            <a:chExt cx="1817809" cy="1077669"/>
          </a:xfrm>
        </p:grpSpPr>
        <p:sp>
          <p:nvSpPr>
            <p:cNvPr id="598" name="Google Shape;349;p13">
              <a:extLst>
                <a:ext uri="{FF2B5EF4-FFF2-40B4-BE49-F238E27FC236}">
                  <a16:creationId xmlns:a16="http://schemas.microsoft.com/office/drawing/2014/main" id="{BDC6CAA8-A525-43B3-A256-0C3DC1104755}"/>
                </a:ext>
              </a:extLst>
            </p:cNvPr>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350;p13">
              <a:extLst>
                <a:ext uri="{FF2B5EF4-FFF2-40B4-BE49-F238E27FC236}">
                  <a16:creationId xmlns:a16="http://schemas.microsoft.com/office/drawing/2014/main" id="{EB01CCB2-1DD0-461B-9344-BF6749E08D19}"/>
                </a:ext>
              </a:extLst>
            </p:cNvPr>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351;p13">
              <a:extLst>
                <a:ext uri="{FF2B5EF4-FFF2-40B4-BE49-F238E27FC236}">
                  <a16:creationId xmlns:a16="http://schemas.microsoft.com/office/drawing/2014/main" id="{38DEFD81-DB0C-4094-A3E2-6C20BE1B2C31}"/>
                </a:ext>
              </a:extLst>
            </p:cNvPr>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352;p13">
              <a:extLst>
                <a:ext uri="{FF2B5EF4-FFF2-40B4-BE49-F238E27FC236}">
                  <a16:creationId xmlns:a16="http://schemas.microsoft.com/office/drawing/2014/main" id="{683DC11A-E019-414A-999D-53542BD3698C}"/>
                </a:ext>
              </a:extLst>
            </p:cNvPr>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353;p13">
              <a:extLst>
                <a:ext uri="{FF2B5EF4-FFF2-40B4-BE49-F238E27FC236}">
                  <a16:creationId xmlns:a16="http://schemas.microsoft.com/office/drawing/2014/main" id="{FD4E8856-2453-4AAD-88E5-A73D8CEC212D}"/>
                </a:ext>
              </a:extLst>
            </p:cNvPr>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354;p13">
              <a:extLst>
                <a:ext uri="{FF2B5EF4-FFF2-40B4-BE49-F238E27FC236}">
                  <a16:creationId xmlns:a16="http://schemas.microsoft.com/office/drawing/2014/main" id="{F0BA38FA-0B5F-4D66-A52D-D706AB2FB847}"/>
                </a:ext>
              </a:extLst>
            </p:cNvPr>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355;p13">
              <a:extLst>
                <a:ext uri="{FF2B5EF4-FFF2-40B4-BE49-F238E27FC236}">
                  <a16:creationId xmlns:a16="http://schemas.microsoft.com/office/drawing/2014/main" id="{083F5547-76C2-49D7-A7B0-3E997DA4429E}"/>
                </a:ext>
              </a:extLst>
            </p:cNvPr>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356;p13">
              <a:extLst>
                <a:ext uri="{FF2B5EF4-FFF2-40B4-BE49-F238E27FC236}">
                  <a16:creationId xmlns:a16="http://schemas.microsoft.com/office/drawing/2014/main" id="{A826880B-8299-4AFB-BCFB-5047DD0428EC}"/>
                </a:ext>
              </a:extLst>
            </p:cNvPr>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357;p13">
              <a:extLst>
                <a:ext uri="{FF2B5EF4-FFF2-40B4-BE49-F238E27FC236}">
                  <a16:creationId xmlns:a16="http://schemas.microsoft.com/office/drawing/2014/main" id="{BBA3CD7C-0E17-40CB-BEF1-BB7154BBE081}"/>
                </a:ext>
              </a:extLst>
            </p:cNvPr>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358;p13">
              <a:extLst>
                <a:ext uri="{FF2B5EF4-FFF2-40B4-BE49-F238E27FC236}">
                  <a16:creationId xmlns:a16="http://schemas.microsoft.com/office/drawing/2014/main" id="{AC5962FC-29C0-4F90-9BEE-C70CF444982D}"/>
                </a:ext>
              </a:extLst>
            </p:cNvPr>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359;p13">
              <a:extLst>
                <a:ext uri="{FF2B5EF4-FFF2-40B4-BE49-F238E27FC236}">
                  <a16:creationId xmlns:a16="http://schemas.microsoft.com/office/drawing/2014/main" id="{69E9DD0A-82B4-4443-9248-4BABE2A25C64}"/>
                </a:ext>
              </a:extLst>
            </p:cNvPr>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360;p13">
              <a:extLst>
                <a:ext uri="{FF2B5EF4-FFF2-40B4-BE49-F238E27FC236}">
                  <a16:creationId xmlns:a16="http://schemas.microsoft.com/office/drawing/2014/main" id="{128E50D9-6E4A-4236-A843-C1D859F904D4}"/>
                </a:ext>
              </a:extLst>
            </p:cNvPr>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361;p13">
              <a:extLst>
                <a:ext uri="{FF2B5EF4-FFF2-40B4-BE49-F238E27FC236}">
                  <a16:creationId xmlns:a16="http://schemas.microsoft.com/office/drawing/2014/main" id="{5D6DD67D-E2E9-4469-BE20-87FCF05B9797}"/>
                </a:ext>
              </a:extLst>
            </p:cNvPr>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362;p13">
              <a:extLst>
                <a:ext uri="{FF2B5EF4-FFF2-40B4-BE49-F238E27FC236}">
                  <a16:creationId xmlns:a16="http://schemas.microsoft.com/office/drawing/2014/main" id="{98454063-D858-40FE-AE7B-4799658F760B}"/>
                </a:ext>
              </a:extLst>
            </p:cNvPr>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363;p13">
              <a:extLst>
                <a:ext uri="{FF2B5EF4-FFF2-40B4-BE49-F238E27FC236}">
                  <a16:creationId xmlns:a16="http://schemas.microsoft.com/office/drawing/2014/main" id="{084AE44E-15B1-4014-815C-BCF1944E640B}"/>
                </a:ext>
              </a:extLst>
            </p:cNvPr>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364;p13">
              <a:extLst>
                <a:ext uri="{FF2B5EF4-FFF2-40B4-BE49-F238E27FC236}">
                  <a16:creationId xmlns:a16="http://schemas.microsoft.com/office/drawing/2014/main" id="{BAF09A01-719C-43DB-B61E-645585E547F3}"/>
                </a:ext>
              </a:extLst>
            </p:cNvPr>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365;p13">
              <a:extLst>
                <a:ext uri="{FF2B5EF4-FFF2-40B4-BE49-F238E27FC236}">
                  <a16:creationId xmlns:a16="http://schemas.microsoft.com/office/drawing/2014/main" id="{6F5AA5F1-7C89-437C-8C45-9C63C3FD9BD7}"/>
                </a:ext>
              </a:extLst>
            </p:cNvPr>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366;p13">
              <a:extLst>
                <a:ext uri="{FF2B5EF4-FFF2-40B4-BE49-F238E27FC236}">
                  <a16:creationId xmlns:a16="http://schemas.microsoft.com/office/drawing/2014/main" id="{905AB496-4F75-4BFC-AFE2-D7B497206999}"/>
                </a:ext>
              </a:extLst>
            </p:cNvPr>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367;p13">
              <a:extLst>
                <a:ext uri="{FF2B5EF4-FFF2-40B4-BE49-F238E27FC236}">
                  <a16:creationId xmlns:a16="http://schemas.microsoft.com/office/drawing/2014/main" id="{F49538B6-E7DD-465B-9A3F-735D013ADB48}"/>
                </a:ext>
              </a:extLst>
            </p:cNvPr>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368;p13">
              <a:extLst>
                <a:ext uri="{FF2B5EF4-FFF2-40B4-BE49-F238E27FC236}">
                  <a16:creationId xmlns:a16="http://schemas.microsoft.com/office/drawing/2014/main" id="{7DBBEF55-4E2C-45F0-8451-8F1EDD2686D8}"/>
                </a:ext>
              </a:extLst>
            </p:cNvPr>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369;p13">
              <a:extLst>
                <a:ext uri="{FF2B5EF4-FFF2-40B4-BE49-F238E27FC236}">
                  <a16:creationId xmlns:a16="http://schemas.microsoft.com/office/drawing/2014/main" id="{F7C16793-356A-42A8-94CC-BEEC6C394141}"/>
                </a:ext>
              </a:extLst>
            </p:cNvPr>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370;p13">
              <a:extLst>
                <a:ext uri="{FF2B5EF4-FFF2-40B4-BE49-F238E27FC236}">
                  <a16:creationId xmlns:a16="http://schemas.microsoft.com/office/drawing/2014/main" id="{41461641-8E05-432A-AA58-B2F43AC207A0}"/>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371;p13">
              <a:extLst>
                <a:ext uri="{FF2B5EF4-FFF2-40B4-BE49-F238E27FC236}">
                  <a16:creationId xmlns:a16="http://schemas.microsoft.com/office/drawing/2014/main" id="{7C3CDE8B-A4BD-4C2D-A657-91C240FB535E}"/>
                </a:ext>
              </a:extLst>
            </p:cNvPr>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372;p13">
              <a:extLst>
                <a:ext uri="{FF2B5EF4-FFF2-40B4-BE49-F238E27FC236}">
                  <a16:creationId xmlns:a16="http://schemas.microsoft.com/office/drawing/2014/main" id="{F25D8BB1-604B-4241-ABC1-E36E07EEE306}"/>
                </a:ext>
              </a:extLst>
            </p:cNvPr>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373;p13">
              <a:extLst>
                <a:ext uri="{FF2B5EF4-FFF2-40B4-BE49-F238E27FC236}">
                  <a16:creationId xmlns:a16="http://schemas.microsoft.com/office/drawing/2014/main" id="{887D692A-7B87-4542-95EB-3BB83465A31D}"/>
                </a:ext>
              </a:extLst>
            </p:cNvPr>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374;p13">
              <a:extLst>
                <a:ext uri="{FF2B5EF4-FFF2-40B4-BE49-F238E27FC236}">
                  <a16:creationId xmlns:a16="http://schemas.microsoft.com/office/drawing/2014/main" id="{D302FABD-95E2-4F26-89E2-875CF73D84A1}"/>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6844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37210" y="1817014"/>
            <a:ext cx="4119462"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Calculator Demo</a:t>
            </a:r>
            <a:endParaRPr dirty="0"/>
          </a:p>
        </p:txBody>
      </p:sp>
      <p:sp>
        <p:nvSpPr>
          <p:cNvPr id="406" name="Google Shape;406;p15"/>
          <p:cNvSpPr txBox="1">
            <a:spLocks noGrp="1"/>
          </p:cNvSpPr>
          <p:nvPr>
            <p:ph type="subTitle" idx="1"/>
          </p:nvPr>
        </p:nvSpPr>
        <p:spPr>
          <a:xfrm>
            <a:off x="1063294" y="3073987"/>
            <a:ext cx="5163547"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to use the web app</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99" name="Google Shape;2060;p34">
            <a:extLst>
              <a:ext uri="{FF2B5EF4-FFF2-40B4-BE49-F238E27FC236}">
                <a16:creationId xmlns:a16="http://schemas.microsoft.com/office/drawing/2014/main" id="{48D5A9ED-F9C4-497D-872C-729CC4293142}"/>
              </a:ext>
            </a:extLst>
          </p:cNvPr>
          <p:cNvGrpSpPr/>
          <p:nvPr/>
        </p:nvGrpSpPr>
        <p:grpSpPr>
          <a:xfrm>
            <a:off x="5293569" y="521480"/>
            <a:ext cx="3356124" cy="3770323"/>
            <a:chOff x="2602525" y="317054"/>
            <a:chExt cx="4174283" cy="4762495"/>
          </a:xfrm>
        </p:grpSpPr>
        <p:sp>
          <p:nvSpPr>
            <p:cNvPr id="100" name="Google Shape;2061;p34">
              <a:extLst>
                <a:ext uri="{FF2B5EF4-FFF2-40B4-BE49-F238E27FC236}">
                  <a16:creationId xmlns:a16="http://schemas.microsoft.com/office/drawing/2014/main" id="{6E13A789-94C9-43F2-AF75-6AE0E1EDC97D}"/>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2062;p34">
              <a:extLst>
                <a:ext uri="{FF2B5EF4-FFF2-40B4-BE49-F238E27FC236}">
                  <a16:creationId xmlns:a16="http://schemas.microsoft.com/office/drawing/2014/main" id="{3031284F-2942-44EE-821C-C3BB60AB0C20}"/>
                </a:ext>
              </a:extLst>
            </p:cNvPr>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063;p34">
              <a:extLst>
                <a:ext uri="{FF2B5EF4-FFF2-40B4-BE49-F238E27FC236}">
                  <a16:creationId xmlns:a16="http://schemas.microsoft.com/office/drawing/2014/main" id="{6E2C56B0-044B-4471-A03B-A2DE667E21F6}"/>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064;p34">
              <a:extLst>
                <a:ext uri="{FF2B5EF4-FFF2-40B4-BE49-F238E27FC236}">
                  <a16:creationId xmlns:a16="http://schemas.microsoft.com/office/drawing/2014/main" id="{5C794699-17B0-4653-B3BF-79EB18466A2B}"/>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065;p34">
              <a:extLst>
                <a:ext uri="{FF2B5EF4-FFF2-40B4-BE49-F238E27FC236}">
                  <a16:creationId xmlns:a16="http://schemas.microsoft.com/office/drawing/2014/main" id="{79B4170E-DF4D-4CE3-B3DF-DEE1B515D98C}"/>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066;p34">
              <a:extLst>
                <a:ext uri="{FF2B5EF4-FFF2-40B4-BE49-F238E27FC236}">
                  <a16:creationId xmlns:a16="http://schemas.microsoft.com/office/drawing/2014/main" id="{B24A4BC4-BE99-4219-82F1-50D05057BC47}"/>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067;p34">
              <a:extLst>
                <a:ext uri="{FF2B5EF4-FFF2-40B4-BE49-F238E27FC236}">
                  <a16:creationId xmlns:a16="http://schemas.microsoft.com/office/drawing/2014/main" id="{87A26138-6436-4FBD-A8A8-1C738BCAD227}"/>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068;p34">
              <a:extLst>
                <a:ext uri="{FF2B5EF4-FFF2-40B4-BE49-F238E27FC236}">
                  <a16:creationId xmlns:a16="http://schemas.microsoft.com/office/drawing/2014/main" id="{C5F04C88-5A69-4D03-B8D3-6A0E4BFAF24C}"/>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069;p34">
              <a:extLst>
                <a:ext uri="{FF2B5EF4-FFF2-40B4-BE49-F238E27FC236}">
                  <a16:creationId xmlns:a16="http://schemas.microsoft.com/office/drawing/2014/main" id="{295ECEB5-3C41-4FC5-A824-2E394C12AFEB}"/>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070;p34">
              <a:extLst>
                <a:ext uri="{FF2B5EF4-FFF2-40B4-BE49-F238E27FC236}">
                  <a16:creationId xmlns:a16="http://schemas.microsoft.com/office/drawing/2014/main" id="{8BA1B96B-334F-4234-B806-22AD71B2FF62}"/>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071;p34">
              <a:extLst>
                <a:ext uri="{FF2B5EF4-FFF2-40B4-BE49-F238E27FC236}">
                  <a16:creationId xmlns:a16="http://schemas.microsoft.com/office/drawing/2014/main" id="{83137688-979E-4FE9-95C4-370F35855CDF}"/>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72;p34">
              <a:extLst>
                <a:ext uri="{FF2B5EF4-FFF2-40B4-BE49-F238E27FC236}">
                  <a16:creationId xmlns:a16="http://schemas.microsoft.com/office/drawing/2014/main" id="{D73B0F0B-5B33-4162-83EA-F7167F3E2CE5}"/>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73;p34">
              <a:extLst>
                <a:ext uri="{FF2B5EF4-FFF2-40B4-BE49-F238E27FC236}">
                  <a16:creationId xmlns:a16="http://schemas.microsoft.com/office/drawing/2014/main" id="{B73B648E-A758-469E-B188-87DB099B87CA}"/>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4;p34">
              <a:extLst>
                <a:ext uri="{FF2B5EF4-FFF2-40B4-BE49-F238E27FC236}">
                  <a16:creationId xmlns:a16="http://schemas.microsoft.com/office/drawing/2014/main" id="{05C20AD7-10EB-45A2-AB3F-550E1DB12FCC}"/>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75;p34">
              <a:extLst>
                <a:ext uri="{FF2B5EF4-FFF2-40B4-BE49-F238E27FC236}">
                  <a16:creationId xmlns:a16="http://schemas.microsoft.com/office/drawing/2014/main" id="{B90351E6-EA20-4E14-8CCA-33333525C661}"/>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76;p34">
              <a:extLst>
                <a:ext uri="{FF2B5EF4-FFF2-40B4-BE49-F238E27FC236}">
                  <a16:creationId xmlns:a16="http://schemas.microsoft.com/office/drawing/2014/main" id="{60FC82E0-1DD5-49AF-8EF7-94EDA0276C5D}"/>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077;p34">
              <a:extLst>
                <a:ext uri="{FF2B5EF4-FFF2-40B4-BE49-F238E27FC236}">
                  <a16:creationId xmlns:a16="http://schemas.microsoft.com/office/drawing/2014/main" id="{305AED9C-C9A3-491A-B4EC-B71440323F6C}"/>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078;p34">
              <a:extLst>
                <a:ext uri="{FF2B5EF4-FFF2-40B4-BE49-F238E27FC236}">
                  <a16:creationId xmlns:a16="http://schemas.microsoft.com/office/drawing/2014/main" id="{44CD6C56-F6AA-4611-A97E-218141E4126F}"/>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079;p34">
              <a:extLst>
                <a:ext uri="{FF2B5EF4-FFF2-40B4-BE49-F238E27FC236}">
                  <a16:creationId xmlns:a16="http://schemas.microsoft.com/office/drawing/2014/main" id="{31B1B6C3-8F37-4E2A-A09C-D9F27DAE43D9}"/>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080;p34">
              <a:extLst>
                <a:ext uri="{FF2B5EF4-FFF2-40B4-BE49-F238E27FC236}">
                  <a16:creationId xmlns:a16="http://schemas.microsoft.com/office/drawing/2014/main" id="{215ADC1F-27BB-42B7-A4FA-BCCE518BEE02}"/>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081;p34">
              <a:extLst>
                <a:ext uri="{FF2B5EF4-FFF2-40B4-BE49-F238E27FC236}">
                  <a16:creationId xmlns:a16="http://schemas.microsoft.com/office/drawing/2014/main" id="{E3135A39-137A-4C6C-BCC3-D507BC9EB573}"/>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082;p34">
              <a:extLst>
                <a:ext uri="{FF2B5EF4-FFF2-40B4-BE49-F238E27FC236}">
                  <a16:creationId xmlns:a16="http://schemas.microsoft.com/office/drawing/2014/main" id="{D77D360F-EF64-415F-AB40-20B593247200}"/>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083;p34">
              <a:extLst>
                <a:ext uri="{FF2B5EF4-FFF2-40B4-BE49-F238E27FC236}">
                  <a16:creationId xmlns:a16="http://schemas.microsoft.com/office/drawing/2014/main" id="{BBB0A5D2-373B-4A30-8BA0-4A63FFC39E88}"/>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084;p34">
              <a:extLst>
                <a:ext uri="{FF2B5EF4-FFF2-40B4-BE49-F238E27FC236}">
                  <a16:creationId xmlns:a16="http://schemas.microsoft.com/office/drawing/2014/main" id="{08BFA4D6-FF34-43C8-8520-3AD3FE5B201A}"/>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085;p34">
              <a:extLst>
                <a:ext uri="{FF2B5EF4-FFF2-40B4-BE49-F238E27FC236}">
                  <a16:creationId xmlns:a16="http://schemas.microsoft.com/office/drawing/2014/main" id="{5FC3250D-15B1-4165-BF66-6B01B3818875}"/>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086;p34">
              <a:extLst>
                <a:ext uri="{FF2B5EF4-FFF2-40B4-BE49-F238E27FC236}">
                  <a16:creationId xmlns:a16="http://schemas.microsoft.com/office/drawing/2014/main" id="{033F0048-C35C-4DBD-9FE7-3E236F29E0BC}"/>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087;p34">
              <a:extLst>
                <a:ext uri="{FF2B5EF4-FFF2-40B4-BE49-F238E27FC236}">
                  <a16:creationId xmlns:a16="http://schemas.microsoft.com/office/drawing/2014/main" id="{EAE6A75A-23B3-48AC-8A65-5EE2549C99A3}"/>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088;p34">
              <a:extLst>
                <a:ext uri="{FF2B5EF4-FFF2-40B4-BE49-F238E27FC236}">
                  <a16:creationId xmlns:a16="http://schemas.microsoft.com/office/drawing/2014/main" id="{E733941E-04FC-4A44-9FFD-A6D297029B78}"/>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089;p34">
              <a:extLst>
                <a:ext uri="{FF2B5EF4-FFF2-40B4-BE49-F238E27FC236}">
                  <a16:creationId xmlns:a16="http://schemas.microsoft.com/office/drawing/2014/main" id="{E561A1F8-434F-4E92-AD91-26F694DCA8C3}"/>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090;p34">
              <a:extLst>
                <a:ext uri="{FF2B5EF4-FFF2-40B4-BE49-F238E27FC236}">
                  <a16:creationId xmlns:a16="http://schemas.microsoft.com/office/drawing/2014/main" id="{FE602BC7-56D6-4E49-9F2A-9576A9183930}"/>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091;p34">
              <a:extLst>
                <a:ext uri="{FF2B5EF4-FFF2-40B4-BE49-F238E27FC236}">
                  <a16:creationId xmlns:a16="http://schemas.microsoft.com/office/drawing/2014/main" id="{501DB940-E0CD-421A-AE41-56945B4BD2D6}"/>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092;p34">
              <a:extLst>
                <a:ext uri="{FF2B5EF4-FFF2-40B4-BE49-F238E27FC236}">
                  <a16:creationId xmlns:a16="http://schemas.microsoft.com/office/drawing/2014/main" id="{A7BE6106-3D7E-40AA-9D61-F55AE59C4A8B}"/>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093;p34">
              <a:extLst>
                <a:ext uri="{FF2B5EF4-FFF2-40B4-BE49-F238E27FC236}">
                  <a16:creationId xmlns:a16="http://schemas.microsoft.com/office/drawing/2014/main" id="{8BED7043-B450-4CF8-93C0-3EB5C66B9575}"/>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094;p34">
              <a:extLst>
                <a:ext uri="{FF2B5EF4-FFF2-40B4-BE49-F238E27FC236}">
                  <a16:creationId xmlns:a16="http://schemas.microsoft.com/office/drawing/2014/main" id="{2C60BCF5-37A5-4422-8B28-1734CD53FD02}"/>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095;p34">
              <a:extLst>
                <a:ext uri="{FF2B5EF4-FFF2-40B4-BE49-F238E27FC236}">
                  <a16:creationId xmlns:a16="http://schemas.microsoft.com/office/drawing/2014/main" id="{2D5F67C4-2E4A-4586-B406-354C92CD0EB1}"/>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096;p34">
              <a:extLst>
                <a:ext uri="{FF2B5EF4-FFF2-40B4-BE49-F238E27FC236}">
                  <a16:creationId xmlns:a16="http://schemas.microsoft.com/office/drawing/2014/main" id="{FC32320C-7435-4661-B231-26C9B46011D1}"/>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097;p34">
              <a:extLst>
                <a:ext uri="{FF2B5EF4-FFF2-40B4-BE49-F238E27FC236}">
                  <a16:creationId xmlns:a16="http://schemas.microsoft.com/office/drawing/2014/main" id="{12156EFF-F1CC-4622-8465-03F1FB41F2B9}"/>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098;p34">
              <a:extLst>
                <a:ext uri="{FF2B5EF4-FFF2-40B4-BE49-F238E27FC236}">
                  <a16:creationId xmlns:a16="http://schemas.microsoft.com/office/drawing/2014/main" id="{45387F17-2463-48A2-99E2-C1845DD21C2D}"/>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099;p34">
              <a:extLst>
                <a:ext uri="{FF2B5EF4-FFF2-40B4-BE49-F238E27FC236}">
                  <a16:creationId xmlns:a16="http://schemas.microsoft.com/office/drawing/2014/main" id="{530B1A61-7B2A-4FEC-A1FA-9CA03ACAAD87}"/>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100;p34">
              <a:extLst>
                <a:ext uri="{FF2B5EF4-FFF2-40B4-BE49-F238E27FC236}">
                  <a16:creationId xmlns:a16="http://schemas.microsoft.com/office/drawing/2014/main" id="{19D7DF2A-BFA3-434E-81F3-DB85163883EB}"/>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101;p34">
              <a:extLst>
                <a:ext uri="{FF2B5EF4-FFF2-40B4-BE49-F238E27FC236}">
                  <a16:creationId xmlns:a16="http://schemas.microsoft.com/office/drawing/2014/main" id="{B06A44B1-F1C3-4E19-A1F4-9A89F6E0E683}"/>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102;p34">
              <a:extLst>
                <a:ext uri="{FF2B5EF4-FFF2-40B4-BE49-F238E27FC236}">
                  <a16:creationId xmlns:a16="http://schemas.microsoft.com/office/drawing/2014/main" id="{D7AA247B-EE01-448D-8B38-7BA8FC5200C2}"/>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103;p34">
              <a:extLst>
                <a:ext uri="{FF2B5EF4-FFF2-40B4-BE49-F238E27FC236}">
                  <a16:creationId xmlns:a16="http://schemas.microsoft.com/office/drawing/2014/main" id="{0466435E-A910-4C2B-B9B8-6DC988E627CB}"/>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104;p34">
              <a:extLst>
                <a:ext uri="{FF2B5EF4-FFF2-40B4-BE49-F238E27FC236}">
                  <a16:creationId xmlns:a16="http://schemas.microsoft.com/office/drawing/2014/main" id="{B4568360-0A1F-4B75-AB38-677407C47DB8}"/>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105;p34">
              <a:extLst>
                <a:ext uri="{FF2B5EF4-FFF2-40B4-BE49-F238E27FC236}">
                  <a16:creationId xmlns:a16="http://schemas.microsoft.com/office/drawing/2014/main" id="{F9983D92-E9E0-4E36-B7C3-3EFD7DCE8C08}"/>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106;p34">
              <a:extLst>
                <a:ext uri="{FF2B5EF4-FFF2-40B4-BE49-F238E27FC236}">
                  <a16:creationId xmlns:a16="http://schemas.microsoft.com/office/drawing/2014/main" id="{023F4B76-921D-4232-BD0E-01DE4977DF09}"/>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107;p34">
              <a:extLst>
                <a:ext uri="{FF2B5EF4-FFF2-40B4-BE49-F238E27FC236}">
                  <a16:creationId xmlns:a16="http://schemas.microsoft.com/office/drawing/2014/main" id="{0F70FC2B-8B6B-4DDA-9FCF-AF8EF88920C1}"/>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108;p34">
              <a:extLst>
                <a:ext uri="{FF2B5EF4-FFF2-40B4-BE49-F238E27FC236}">
                  <a16:creationId xmlns:a16="http://schemas.microsoft.com/office/drawing/2014/main" id="{AAD447FA-1672-4B23-B205-12A75C692DF0}"/>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109;p34">
              <a:extLst>
                <a:ext uri="{FF2B5EF4-FFF2-40B4-BE49-F238E27FC236}">
                  <a16:creationId xmlns:a16="http://schemas.microsoft.com/office/drawing/2014/main" id="{4FF09C88-50EE-4330-9F1F-ACD5A0586146}"/>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110;p34">
              <a:extLst>
                <a:ext uri="{FF2B5EF4-FFF2-40B4-BE49-F238E27FC236}">
                  <a16:creationId xmlns:a16="http://schemas.microsoft.com/office/drawing/2014/main" id="{456C633C-72E0-445B-A64D-6BEF3602F124}"/>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111;p34">
              <a:extLst>
                <a:ext uri="{FF2B5EF4-FFF2-40B4-BE49-F238E27FC236}">
                  <a16:creationId xmlns:a16="http://schemas.microsoft.com/office/drawing/2014/main" id="{9607C8AB-9163-4978-99FB-DC69887F64AA}"/>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112;p34">
              <a:extLst>
                <a:ext uri="{FF2B5EF4-FFF2-40B4-BE49-F238E27FC236}">
                  <a16:creationId xmlns:a16="http://schemas.microsoft.com/office/drawing/2014/main" id="{539DB1AF-D9C5-471E-850C-0D36EB89E36E}"/>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113;p34">
              <a:extLst>
                <a:ext uri="{FF2B5EF4-FFF2-40B4-BE49-F238E27FC236}">
                  <a16:creationId xmlns:a16="http://schemas.microsoft.com/office/drawing/2014/main" id="{5B89544E-B8DA-4EBC-B5AD-5B5F9739413C}"/>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114;p34">
              <a:extLst>
                <a:ext uri="{FF2B5EF4-FFF2-40B4-BE49-F238E27FC236}">
                  <a16:creationId xmlns:a16="http://schemas.microsoft.com/office/drawing/2014/main" id="{0B298C29-B0D0-4D5F-8B36-4156A71FD76C}"/>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115;p34">
              <a:extLst>
                <a:ext uri="{FF2B5EF4-FFF2-40B4-BE49-F238E27FC236}">
                  <a16:creationId xmlns:a16="http://schemas.microsoft.com/office/drawing/2014/main" id="{D7D83989-F678-498E-92D3-57624C764926}"/>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116;p34">
              <a:extLst>
                <a:ext uri="{FF2B5EF4-FFF2-40B4-BE49-F238E27FC236}">
                  <a16:creationId xmlns:a16="http://schemas.microsoft.com/office/drawing/2014/main" id="{1BD07157-E3E6-4B6D-B5DD-56760217694F}"/>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117;p34">
              <a:extLst>
                <a:ext uri="{FF2B5EF4-FFF2-40B4-BE49-F238E27FC236}">
                  <a16:creationId xmlns:a16="http://schemas.microsoft.com/office/drawing/2014/main" id="{AE94EE3B-D0D8-4106-933F-426B1DAE81DF}"/>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1" name="Google Shape;2118;p34">
              <a:extLst>
                <a:ext uri="{FF2B5EF4-FFF2-40B4-BE49-F238E27FC236}">
                  <a16:creationId xmlns:a16="http://schemas.microsoft.com/office/drawing/2014/main" id="{C5179079-F9E9-4567-A87A-AD3CF55B94CA}"/>
                </a:ext>
              </a:extLst>
            </p:cNvPr>
            <p:cNvGrpSpPr/>
            <p:nvPr/>
          </p:nvGrpSpPr>
          <p:grpSpPr>
            <a:xfrm>
              <a:off x="2941619" y="3895613"/>
              <a:ext cx="483621" cy="510995"/>
              <a:chOff x="4345944" y="4626313"/>
              <a:chExt cx="483621" cy="510995"/>
            </a:xfrm>
          </p:grpSpPr>
          <p:grpSp>
            <p:nvGrpSpPr>
              <p:cNvPr id="258" name="Google Shape;2119;p34">
                <a:extLst>
                  <a:ext uri="{FF2B5EF4-FFF2-40B4-BE49-F238E27FC236}">
                    <a16:creationId xmlns:a16="http://schemas.microsoft.com/office/drawing/2014/main" id="{8163FBE6-E667-4BD8-BFC3-6FA24D6A878A}"/>
                  </a:ext>
                </a:extLst>
              </p:cNvPr>
              <p:cNvGrpSpPr/>
              <p:nvPr/>
            </p:nvGrpSpPr>
            <p:grpSpPr>
              <a:xfrm>
                <a:off x="4345944" y="4852987"/>
                <a:ext cx="474200" cy="284321"/>
                <a:chOff x="4345944" y="4852987"/>
                <a:chExt cx="474200" cy="284321"/>
              </a:xfrm>
            </p:grpSpPr>
            <p:sp>
              <p:nvSpPr>
                <p:cNvPr id="269" name="Google Shape;2120;p34">
                  <a:extLst>
                    <a:ext uri="{FF2B5EF4-FFF2-40B4-BE49-F238E27FC236}">
                      <a16:creationId xmlns:a16="http://schemas.microsoft.com/office/drawing/2014/main" id="{8BCE5F2A-5F57-4461-BE3C-C0E22F589796}"/>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121;p34">
                  <a:extLst>
                    <a:ext uri="{FF2B5EF4-FFF2-40B4-BE49-F238E27FC236}">
                      <a16:creationId xmlns:a16="http://schemas.microsoft.com/office/drawing/2014/main" id="{4F6924AD-3C57-433A-8E84-620C38B3E27D}"/>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122;p34">
                  <a:extLst>
                    <a:ext uri="{FF2B5EF4-FFF2-40B4-BE49-F238E27FC236}">
                      <a16:creationId xmlns:a16="http://schemas.microsoft.com/office/drawing/2014/main" id="{07F2A9CD-31AB-4085-BFF0-F61EA7C3507A}"/>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2" name="Google Shape;2123;p34">
                  <a:extLst>
                    <a:ext uri="{FF2B5EF4-FFF2-40B4-BE49-F238E27FC236}">
                      <a16:creationId xmlns:a16="http://schemas.microsoft.com/office/drawing/2014/main" id="{976C2B14-09FF-4D22-9E0C-DF997A823850}"/>
                    </a:ext>
                  </a:extLst>
                </p:cNvPr>
                <p:cNvGrpSpPr/>
                <p:nvPr/>
              </p:nvGrpSpPr>
              <p:grpSpPr>
                <a:xfrm>
                  <a:off x="4457040" y="4985575"/>
                  <a:ext cx="133724" cy="77247"/>
                  <a:chOff x="4457040" y="4985575"/>
                  <a:chExt cx="133724" cy="77247"/>
                </a:xfrm>
              </p:grpSpPr>
              <p:sp>
                <p:nvSpPr>
                  <p:cNvPr id="337" name="Google Shape;2124;p34">
                    <a:extLst>
                      <a:ext uri="{FF2B5EF4-FFF2-40B4-BE49-F238E27FC236}">
                        <a16:creationId xmlns:a16="http://schemas.microsoft.com/office/drawing/2014/main" id="{FBF290AD-22E7-407B-A25D-6E24F14022CA}"/>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125;p34">
                    <a:extLst>
                      <a:ext uri="{FF2B5EF4-FFF2-40B4-BE49-F238E27FC236}">
                        <a16:creationId xmlns:a16="http://schemas.microsoft.com/office/drawing/2014/main" id="{8D7BD98C-FEC2-4B5D-B84E-A5D4FF5E7696}"/>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3" name="Google Shape;2126;p34">
                  <a:extLst>
                    <a:ext uri="{FF2B5EF4-FFF2-40B4-BE49-F238E27FC236}">
                      <a16:creationId xmlns:a16="http://schemas.microsoft.com/office/drawing/2014/main" id="{5A53EB07-4BAF-4F9A-9319-0BBFE73DEF97}"/>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127;p34">
                  <a:extLst>
                    <a:ext uri="{FF2B5EF4-FFF2-40B4-BE49-F238E27FC236}">
                      <a16:creationId xmlns:a16="http://schemas.microsoft.com/office/drawing/2014/main" id="{37866B5D-34C1-4E45-9C4C-13DC57174FE5}"/>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128;p34">
                  <a:extLst>
                    <a:ext uri="{FF2B5EF4-FFF2-40B4-BE49-F238E27FC236}">
                      <a16:creationId xmlns:a16="http://schemas.microsoft.com/office/drawing/2014/main" id="{DFED6EA2-3A96-4C5F-8FF1-E074AC30334F}"/>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129;p34">
                  <a:extLst>
                    <a:ext uri="{FF2B5EF4-FFF2-40B4-BE49-F238E27FC236}">
                      <a16:creationId xmlns:a16="http://schemas.microsoft.com/office/drawing/2014/main" id="{79A109AC-B7A0-4676-9E54-C789083F9695}"/>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130;p34">
                  <a:extLst>
                    <a:ext uri="{FF2B5EF4-FFF2-40B4-BE49-F238E27FC236}">
                      <a16:creationId xmlns:a16="http://schemas.microsoft.com/office/drawing/2014/main" id="{BB757A20-18A9-40BC-9368-07626A68230B}"/>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131;p34">
                  <a:extLst>
                    <a:ext uri="{FF2B5EF4-FFF2-40B4-BE49-F238E27FC236}">
                      <a16:creationId xmlns:a16="http://schemas.microsoft.com/office/drawing/2014/main" id="{6A641268-D64C-4C0F-BC7D-C720EA27D93A}"/>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132;p34">
                  <a:extLst>
                    <a:ext uri="{FF2B5EF4-FFF2-40B4-BE49-F238E27FC236}">
                      <a16:creationId xmlns:a16="http://schemas.microsoft.com/office/drawing/2014/main" id="{C106F721-825D-4187-AC08-98BFC936ADA9}"/>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133;p34">
                  <a:extLst>
                    <a:ext uri="{FF2B5EF4-FFF2-40B4-BE49-F238E27FC236}">
                      <a16:creationId xmlns:a16="http://schemas.microsoft.com/office/drawing/2014/main" id="{4EA1E9B7-30D8-4D00-9F10-C614172C2FE7}"/>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134;p34">
                  <a:extLst>
                    <a:ext uri="{FF2B5EF4-FFF2-40B4-BE49-F238E27FC236}">
                      <a16:creationId xmlns:a16="http://schemas.microsoft.com/office/drawing/2014/main" id="{A9248667-819D-47BC-B675-87FCD1554206}"/>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135;p34">
                  <a:extLst>
                    <a:ext uri="{FF2B5EF4-FFF2-40B4-BE49-F238E27FC236}">
                      <a16:creationId xmlns:a16="http://schemas.microsoft.com/office/drawing/2014/main" id="{04FE5D5D-680D-412F-8685-CFC609DB6513}"/>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136;p34">
                  <a:extLst>
                    <a:ext uri="{FF2B5EF4-FFF2-40B4-BE49-F238E27FC236}">
                      <a16:creationId xmlns:a16="http://schemas.microsoft.com/office/drawing/2014/main" id="{39F288A9-38B7-4184-92FB-6A17AE555D2F}"/>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137;p34">
                  <a:extLst>
                    <a:ext uri="{FF2B5EF4-FFF2-40B4-BE49-F238E27FC236}">
                      <a16:creationId xmlns:a16="http://schemas.microsoft.com/office/drawing/2014/main" id="{F16405D8-D0A1-4A74-8392-51E71176EE11}"/>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138;p34">
                  <a:extLst>
                    <a:ext uri="{FF2B5EF4-FFF2-40B4-BE49-F238E27FC236}">
                      <a16:creationId xmlns:a16="http://schemas.microsoft.com/office/drawing/2014/main" id="{F86FDEB6-C56A-4C29-8DD5-A100FB192AFC}"/>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139;p34">
                  <a:extLst>
                    <a:ext uri="{FF2B5EF4-FFF2-40B4-BE49-F238E27FC236}">
                      <a16:creationId xmlns:a16="http://schemas.microsoft.com/office/drawing/2014/main" id="{18C736F0-FC2A-4FED-84AB-25B280CFBEED}"/>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140;p34">
                  <a:extLst>
                    <a:ext uri="{FF2B5EF4-FFF2-40B4-BE49-F238E27FC236}">
                      <a16:creationId xmlns:a16="http://schemas.microsoft.com/office/drawing/2014/main" id="{44151358-2B30-438E-99D3-2DCEB9EF139F}"/>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141;p34">
                  <a:extLst>
                    <a:ext uri="{FF2B5EF4-FFF2-40B4-BE49-F238E27FC236}">
                      <a16:creationId xmlns:a16="http://schemas.microsoft.com/office/drawing/2014/main" id="{105EAF20-DC29-420F-8103-37F5239D7187}"/>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142;p34">
                  <a:extLst>
                    <a:ext uri="{FF2B5EF4-FFF2-40B4-BE49-F238E27FC236}">
                      <a16:creationId xmlns:a16="http://schemas.microsoft.com/office/drawing/2014/main" id="{D7E3F3AD-4C05-4865-BE64-6F765B041126}"/>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143;p34">
                  <a:extLst>
                    <a:ext uri="{FF2B5EF4-FFF2-40B4-BE49-F238E27FC236}">
                      <a16:creationId xmlns:a16="http://schemas.microsoft.com/office/drawing/2014/main" id="{6EA5993F-D17C-403C-8DF5-DAE209FC4CA3}"/>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144;p34">
                  <a:extLst>
                    <a:ext uri="{FF2B5EF4-FFF2-40B4-BE49-F238E27FC236}">
                      <a16:creationId xmlns:a16="http://schemas.microsoft.com/office/drawing/2014/main" id="{BF9C58FB-411E-41AC-A4AB-3F4F35F6422E}"/>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145;p34">
                  <a:extLst>
                    <a:ext uri="{FF2B5EF4-FFF2-40B4-BE49-F238E27FC236}">
                      <a16:creationId xmlns:a16="http://schemas.microsoft.com/office/drawing/2014/main" id="{311EF0FB-F7F7-41B5-A574-CE89B04E41C8}"/>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146;p34">
                  <a:extLst>
                    <a:ext uri="{FF2B5EF4-FFF2-40B4-BE49-F238E27FC236}">
                      <a16:creationId xmlns:a16="http://schemas.microsoft.com/office/drawing/2014/main" id="{D1A08A5D-C9C1-40A2-875C-6863A66441E2}"/>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147;p34">
                  <a:extLst>
                    <a:ext uri="{FF2B5EF4-FFF2-40B4-BE49-F238E27FC236}">
                      <a16:creationId xmlns:a16="http://schemas.microsoft.com/office/drawing/2014/main" id="{242F7D06-5B5F-42C6-AAE4-A376A02B580E}"/>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148;p34">
                  <a:extLst>
                    <a:ext uri="{FF2B5EF4-FFF2-40B4-BE49-F238E27FC236}">
                      <a16:creationId xmlns:a16="http://schemas.microsoft.com/office/drawing/2014/main" id="{5EF0A41C-8B76-4E3E-AC1E-D4C818046BA8}"/>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149;p34">
                  <a:extLst>
                    <a:ext uri="{FF2B5EF4-FFF2-40B4-BE49-F238E27FC236}">
                      <a16:creationId xmlns:a16="http://schemas.microsoft.com/office/drawing/2014/main" id="{83B11A8A-D3D3-48FA-B42B-2C0E6CB783C6}"/>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150;p34">
                  <a:extLst>
                    <a:ext uri="{FF2B5EF4-FFF2-40B4-BE49-F238E27FC236}">
                      <a16:creationId xmlns:a16="http://schemas.microsoft.com/office/drawing/2014/main" id="{EB572A24-6DE3-4262-87FC-752901D92B76}"/>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151;p34">
                  <a:extLst>
                    <a:ext uri="{FF2B5EF4-FFF2-40B4-BE49-F238E27FC236}">
                      <a16:creationId xmlns:a16="http://schemas.microsoft.com/office/drawing/2014/main" id="{8367233B-BC88-435B-A862-9414C15C0608}"/>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152;p34">
                  <a:extLst>
                    <a:ext uri="{FF2B5EF4-FFF2-40B4-BE49-F238E27FC236}">
                      <a16:creationId xmlns:a16="http://schemas.microsoft.com/office/drawing/2014/main" id="{BD76CC24-BB39-463C-8962-1FD18862F772}"/>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2153;p34">
                  <a:extLst>
                    <a:ext uri="{FF2B5EF4-FFF2-40B4-BE49-F238E27FC236}">
                      <a16:creationId xmlns:a16="http://schemas.microsoft.com/office/drawing/2014/main" id="{5563807A-737B-4FBD-803F-97C249EF27F6}"/>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2154;p34">
                  <a:extLst>
                    <a:ext uri="{FF2B5EF4-FFF2-40B4-BE49-F238E27FC236}">
                      <a16:creationId xmlns:a16="http://schemas.microsoft.com/office/drawing/2014/main" id="{F02045D6-82CA-4A12-82C3-CD81F8C6AB83}"/>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2155;p34">
                  <a:extLst>
                    <a:ext uri="{FF2B5EF4-FFF2-40B4-BE49-F238E27FC236}">
                      <a16:creationId xmlns:a16="http://schemas.microsoft.com/office/drawing/2014/main" id="{B4257BA3-8FEE-487D-B37A-08E5D4387BB2}"/>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2156;p34">
                  <a:extLst>
                    <a:ext uri="{FF2B5EF4-FFF2-40B4-BE49-F238E27FC236}">
                      <a16:creationId xmlns:a16="http://schemas.microsoft.com/office/drawing/2014/main" id="{FDAB7645-AE15-4F8B-9EA3-2805C898197F}"/>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2157;p34">
                  <a:extLst>
                    <a:ext uri="{FF2B5EF4-FFF2-40B4-BE49-F238E27FC236}">
                      <a16:creationId xmlns:a16="http://schemas.microsoft.com/office/drawing/2014/main" id="{E95ED132-674D-46B6-B7D5-990836DDE872}"/>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2158;p34">
                  <a:extLst>
                    <a:ext uri="{FF2B5EF4-FFF2-40B4-BE49-F238E27FC236}">
                      <a16:creationId xmlns:a16="http://schemas.microsoft.com/office/drawing/2014/main" id="{35153CA2-8B11-493E-94C5-F880FFE217E5}"/>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2159;p34">
                  <a:extLst>
                    <a:ext uri="{FF2B5EF4-FFF2-40B4-BE49-F238E27FC236}">
                      <a16:creationId xmlns:a16="http://schemas.microsoft.com/office/drawing/2014/main" id="{DE84B3F7-A6DC-40E6-8AFC-712F0997C66E}"/>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2160;p34">
                  <a:extLst>
                    <a:ext uri="{FF2B5EF4-FFF2-40B4-BE49-F238E27FC236}">
                      <a16:creationId xmlns:a16="http://schemas.microsoft.com/office/drawing/2014/main" id="{0F6B020F-C816-42E1-B9BA-1B1C3B61F7CD}"/>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2161;p34">
                  <a:extLst>
                    <a:ext uri="{FF2B5EF4-FFF2-40B4-BE49-F238E27FC236}">
                      <a16:creationId xmlns:a16="http://schemas.microsoft.com/office/drawing/2014/main" id="{10446B77-37F3-4D15-923F-FA85BA6C04CF}"/>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2162;p34">
                  <a:extLst>
                    <a:ext uri="{FF2B5EF4-FFF2-40B4-BE49-F238E27FC236}">
                      <a16:creationId xmlns:a16="http://schemas.microsoft.com/office/drawing/2014/main" id="{1B8838AD-453A-49C6-A4C2-C4D805F4B7F2}"/>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2163;p34">
                  <a:extLst>
                    <a:ext uri="{FF2B5EF4-FFF2-40B4-BE49-F238E27FC236}">
                      <a16:creationId xmlns:a16="http://schemas.microsoft.com/office/drawing/2014/main" id="{5F6FAD23-34B2-433F-AB33-F5D14A4AB290}"/>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2164;p34">
                  <a:extLst>
                    <a:ext uri="{FF2B5EF4-FFF2-40B4-BE49-F238E27FC236}">
                      <a16:creationId xmlns:a16="http://schemas.microsoft.com/office/drawing/2014/main" id="{E2C0F310-DC9F-4C4A-8691-69071EAE702E}"/>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2165;p34">
                  <a:extLst>
                    <a:ext uri="{FF2B5EF4-FFF2-40B4-BE49-F238E27FC236}">
                      <a16:creationId xmlns:a16="http://schemas.microsoft.com/office/drawing/2014/main" id="{867A89CD-9C48-47A2-8CA1-7ABA340BE102}"/>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2166;p34">
                  <a:extLst>
                    <a:ext uri="{FF2B5EF4-FFF2-40B4-BE49-F238E27FC236}">
                      <a16:creationId xmlns:a16="http://schemas.microsoft.com/office/drawing/2014/main" id="{D2C78636-D18C-4BFD-B0FE-8858FA7657F4}"/>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2167;p34">
                  <a:extLst>
                    <a:ext uri="{FF2B5EF4-FFF2-40B4-BE49-F238E27FC236}">
                      <a16:creationId xmlns:a16="http://schemas.microsoft.com/office/drawing/2014/main" id="{37010976-2180-4515-A030-F9CA8F259325}"/>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2168;p34">
                  <a:extLst>
                    <a:ext uri="{FF2B5EF4-FFF2-40B4-BE49-F238E27FC236}">
                      <a16:creationId xmlns:a16="http://schemas.microsoft.com/office/drawing/2014/main" id="{9D6381D1-05DB-47AF-978C-721C15D512F0}"/>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2169;p34">
                  <a:extLst>
                    <a:ext uri="{FF2B5EF4-FFF2-40B4-BE49-F238E27FC236}">
                      <a16:creationId xmlns:a16="http://schemas.microsoft.com/office/drawing/2014/main" id="{DCA088EC-FEAF-464F-9B58-C035C5D5032B}"/>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2170;p34">
                  <a:extLst>
                    <a:ext uri="{FF2B5EF4-FFF2-40B4-BE49-F238E27FC236}">
                      <a16:creationId xmlns:a16="http://schemas.microsoft.com/office/drawing/2014/main" id="{5B49B7C7-8D20-4A19-A293-E202B1AD5196}"/>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2171;p34">
                  <a:extLst>
                    <a:ext uri="{FF2B5EF4-FFF2-40B4-BE49-F238E27FC236}">
                      <a16:creationId xmlns:a16="http://schemas.microsoft.com/office/drawing/2014/main" id="{0129CE3B-BCE6-41E0-BBE4-BE9143D5A1E5}"/>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2172;p34">
                  <a:extLst>
                    <a:ext uri="{FF2B5EF4-FFF2-40B4-BE49-F238E27FC236}">
                      <a16:creationId xmlns:a16="http://schemas.microsoft.com/office/drawing/2014/main" id="{C605C3B5-45C0-43B8-8928-C22E7C0E6074}"/>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2173;p34">
                  <a:extLst>
                    <a:ext uri="{FF2B5EF4-FFF2-40B4-BE49-F238E27FC236}">
                      <a16:creationId xmlns:a16="http://schemas.microsoft.com/office/drawing/2014/main" id="{5A23A21F-0BBE-4EA4-8DF3-C1822FE93FB5}"/>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2174;p34">
                  <a:extLst>
                    <a:ext uri="{FF2B5EF4-FFF2-40B4-BE49-F238E27FC236}">
                      <a16:creationId xmlns:a16="http://schemas.microsoft.com/office/drawing/2014/main" id="{84EB2DAE-5C51-48F0-8156-B70A644F5D9C}"/>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2175;p34">
                  <a:extLst>
                    <a:ext uri="{FF2B5EF4-FFF2-40B4-BE49-F238E27FC236}">
                      <a16:creationId xmlns:a16="http://schemas.microsoft.com/office/drawing/2014/main" id="{9BB063FE-6FDA-4266-A768-B11D1D721916}"/>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2176;p34">
                  <a:extLst>
                    <a:ext uri="{FF2B5EF4-FFF2-40B4-BE49-F238E27FC236}">
                      <a16:creationId xmlns:a16="http://schemas.microsoft.com/office/drawing/2014/main" id="{28D12C4D-6BC4-4EC3-A2E5-7F08D426004E}"/>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2177;p34">
                  <a:extLst>
                    <a:ext uri="{FF2B5EF4-FFF2-40B4-BE49-F238E27FC236}">
                      <a16:creationId xmlns:a16="http://schemas.microsoft.com/office/drawing/2014/main" id="{B45F8722-8992-4655-8D68-10D3C33DB626}"/>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2178;p34">
                  <a:extLst>
                    <a:ext uri="{FF2B5EF4-FFF2-40B4-BE49-F238E27FC236}">
                      <a16:creationId xmlns:a16="http://schemas.microsoft.com/office/drawing/2014/main" id="{F24142E2-19F8-40C8-BB4F-027EAB4D6CB7}"/>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2179;p34">
                  <a:extLst>
                    <a:ext uri="{FF2B5EF4-FFF2-40B4-BE49-F238E27FC236}">
                      <a16:creationId xmlns:a16="http://schemas.microsoft.com/office/drawing/2014/main" id="{CAC25F82-89EC-4ED7-A038-CBE0D0E84F4C}"/>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2180;p34">
                  <a:extLst>
                    <a:ext uri="{FF2B5EF4-FFF2-40B4-BE49-F238E27FC236}">
                      <a16:creationId xmlns:a16="http://schemas.microsoft.com/office/drawing/2014/main" id="{05F35F9A-6BCC-4D94-857F-4564EFA1F102}"/>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2181;p34">
                  <a:extLst>
                    <a:ext uri="{FF2B5EF4-FFF2-40B4-BE49-F238E27FC236}">
                      <a16:creationId xmlns:a16="http://schemas.microsoft.com/office/drawing/2014/main" id="{9EF99507-6F41-4190-A44F-8045BB39D322}"/>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2182;p34">
                  <a:extLst>
                    <a:ext uri="{FF2B5EF4-FFF2-40B4-BE49-F238E27FC236}">
                      <a16:creationId xmlns:a16="http://schemas.microsoft.com/office/drawing/2014/main" id="{97EEBD0E-0D91-42F7-8089-F47BA9EFE343}"/>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2183;p34">
                  <a:extLst>
                    <a:ext uri="{FF2B5EF4-FFF2-40B4-BE49-F238E27FC236}">
                      <a16:creationId xmlns:a16="http://schemas.microsoft.com/office/drawing/2014/main" id="{E423D11A-150D-4E71-9CAE-EA1671528C4F}"/>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2184;p34">
                  <a:extLst>
                    <a:ext uri="{FF2B5EF4-FFF2-40B4-BE49-F238E27FC236}">
                      <a16:creationId xmlns:a16="http://schemas.microsoft.com/office/drawing/2014/main" id="{EBAB4245-BB6C-4803-BC85-3833BA33D11F}"/>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185;p34">
                  <a:extLst>
                    <a:ext uri="{FF2B5EF4-FFF2-40B4-BE49-F238E27FC236}">
                      <a16:creationId xmlns:a16="http://schemas.microsoft.com/office/drawing/2014/main" id="{D1AAFC2D-938E-4521-BD67-8A580B8418DB}"/>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186;p34">
                  <a:extLst>
                    <a:ext uri="{FF2B5EF4-FFF2-40B4-BE49-F238E27FC236}">
                      <a16:creationId xmlns:a16="http://schemas.microsoft.com/office/drawing/2014/main" id="{B87AC44D-F6A0-4F49-91B1-A54B36AB79FA}"/>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187;p34">
                  <a:extLst>
                    <a:ext uri="{FF2B5EF4-FFF2-40B4-BE49-F238E27FC236}">
                      <a16:creationId xmlns:a16="http://schemas.microsoft.com/office/drawing/2014/main" id="{FB3F871B-B364-46CA-9B7B-77760F297DCB}"/>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188;p34">
                  <a:extLst>
                    <a:ext uri="{FF2B5EF4-FFF2-40B4-BE49-F238E27FC236}">
                      <a16:creationId xmlns:a16="http://schemas.microsoft.com/office/drawing/2014/main" id="{0069B6DD-F46C-4AD8-8F28-C8D78E2A8E02}"/>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189;p34">
                  <a:extLst>
                    <a:ext uri="{FF2B5EF4-FFF2-40B4-BE49-F238E27FC236}">
                      <a16:creationId xmlns:a16="http://schemas.microsoft.com/office/drawing/2014/main" id="{0D8A621F-6708-4C37-887F-2C31BA224AB2}"/>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9" name="Google Shape;2190;p34">
                <a:extLst>
                  <a:ext uri="{FF2B5EF4-FFF2-40B4-BE49-F238E27FC236}">
                    <a16:creationId xmlns:a16="http://schemas.microsoft.com/office/drawing/2014/main" id="{AB71487F-77B7-4C73-A416-48721B6AB3C1}"/>
                  </a:ext>
                </a:extLst>
              </p:cNvPr>
              <p:cNvGrpSpPr/>
              <p:nvPr/>
            </p:nvGrpSpPr>
            <p:grpSpPr>
              <a:xfrm>
                <a:off x="4543079" y="4626313"/>
                <a:ext cx="286486" cy="386884"/>
                <a:chOff x="4543079" y="4626313"/>
                <a:chExt cx="286486" cy="386884"/>
              </a:xfrm>
            </p:grpSpPr>
            <p:grpSp>
              <p:nvGrpSpPr>
                <p:cNvPr id="260" name="Google Shape;2191;p34">
                  <a:extLst>
                    <a:ext uri="{FF2B5EF4-FFF2-40B4-BE49-F238E27FC236}">
                      <a16:creationId xmlns:a16="http://schemas.microsoft.com/office/drawing/2014/main" id="{BDAEEFAD-BACB-492A-8567-6D759E251EAB}"/>
                    </a:ext>
                  </a:extLst>
                </p:cNvPr>
                <p:cNvGrpSpPr/>
                <p:nvPr/>
              </p:nvGrpSpPr>
              <p:grpSpPr>
                <a:xfrm>
                  <a:off x="4543079" y="4626313"/>
                  <a:ext cx="286486" cy="386884"/>
                  <a:chOff x="4543079" y="4626313"/>
                  <a:chExt cx="286486" cy="386884"/>
                </a:xfrm>
              </p:grpSpPr>
              <p:sp>
                <p:nvSpPr>
                  <p:cNvPr id="264" name="Google Shape;2192;p34">
                    <a:extLst>
                      <a:ext uri="{FF2B5EF4-FFF2-40B4-BE49-F238E27FC236}">
                        <a16:creationId xmlns:a16="http://schemas.microsoft.com/office/drawing/2014/main" id="{2D536BC6-99C7-4345-B3E8-6D14D070D063}"/>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193;p34">
                    <a:extLst>
                      <a:ext uri="{FF2B5EF4-FFF2-40B4-BE49-F238E27FC236}">
                        <a16:creationId xmlns:a16="http://schemas.microsoft.com/office/drawing/2014/main" id="{5ED09055-74F8-4384-80FE-F88BAABD8EDB}"/>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194;p34">
                    <a:extLst>
                      <a:ext uri="{FF2B5EF4-FFF2-40B4-BE49-F238E27FC236}">
                        <a16:creationId xmlns:a16="http://schemas.microsoft.com/office/drawing/2014/main" id="{28F5E2FB-8F63-4D64-A4BF-6402C7026C2D}"/>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195;p34">
                    <a:extLst>
                      <a:ext uri="{FF2B5EF4-FFF2-40B4-BE49-F238E27FC236}">
                        <a16:creationId xmlns:a16="http://schemas.microsoft.com/office/drawing/2014/main" id="{9DB5087B-5835-40B3-8DF2-5E85D3266083}"/>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196;p34">
                    <a:extLst>
                      <a:ext uri="{FF2B5EF4-FFF2-40B4-BE49-F238E27FC236}">
                        <a16:creationId xmlns:a16="http://schemas.microsoft.com/office/drawing/2014/main" id="{835970BB-40B0-4EF2-A2F0-F2B9881CA7FC}"/>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197;p34">
                  <a:extLst>
                    <a:ext uri="{FF2B5EF4-FFF2-40B4-BE49-F238E27FC236}">
                      <a16:creationId xmlns:a16="http://schemas.microsoft.com/office/drawing/2014/main" id="{0D5442BD-72C8-4EEF-8A72-480816984A5D}"/>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198;p34">
                  <a:extLst>
                    <a:ext uri="{FF2B5EF4-FFF2-40B4-BE49-F238E27FC236}">
                      <a16:creationId xmlns:a16="http://schemas.microsoft.com/office/drawing/2014/main" id="{85B191D5-7EE0-410E-A63F-C02C62C094FF}"/>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199;p34">
                  <a:extLst>
                    <a:ext uri="{FF2B5EF4-FFF2-40B4-BE49-F238E27FC236}">
                      <a16:creationId xmlns:a16="http://schemas.microsoft.com/office/drawing/2014/main" id="{35A73F1F-15E5-4830-B8F1-34D095A9F3F3}"/>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2" name="Google Shape;2200;p34">
              <a:extLst>
                <a:ext uri="{FF2B5EF4-FFF2-40B4-BE49-F238E27FC236}">
                  <a16:creationId xmlns:a16="http://schemas.microsoft.com/office/drawing/2014/main" id="{8A0A1DCA-7CF3-48CC-921C-B1BCF183A50E}"/>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201;p34">
              <a:extLst>
                <a:ext uri="{FF2B5EF4-FFF2-40B4-BE49-F238E27FC236}">
                  <a16:creationId xmlns:a16="http://schemas.microsoft.com/office/drawing/2014/main" id="{8EBF26DA-C0C3-44C1-8BB9-BDD601D4A237}"/>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202;p34">
              <a:extLst>
                <a:ext uri="{FF2B5EF4-FFF2-40B4-BE49-F238E27FC236}">
                  <a16:creationId xmlns:a16="http://schemas.microsoft.com/office/drawing/2014/main" id="{CF22471B-DC3A-486D-9179-545BED68DEC7}"/>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203;p34">
              <a:extLst>
                <a:ext uri="{FF2B5EF4-FFF2-40B4-BE49-F238E27FC236}">
                  <a16:creationId xmlns:a16="http://schemas.microsoft.com/office/drawing/2014/main" id="{C8EC26B7-595D-45D2-AFE5-9FDA0B55F9F7}"/>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204;p34">
              <a:extLst>
                <a:ext uri="{FF2B5EF4-FFF2-40B4-BE49-F238E27FC236}">
                  <a16:creationId xmlns:a16="http://schemas.microsoft.com/office/drawing/2014/main" id="{17CD04A4-856C-4511-823B-CB5727C89AD4}"/>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205;p34">
              <a:extLst>
                <a:ext uri="{FF2B5EF4-FFF2-40B4-BE49-F238E27FC236}">
                  <a16:creationId xmlns:a16="http://schemas.microsoft.com/office/drawing/2014/main" id="{775BC5AA-CBCC-455D-9281-674DE250B567}"/>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83301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590550" y="1640591"/>
            <a:ext cx="467414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 you!</a:t>
            </a:r>
            <a:endParaRPr sz="7200" dirty="0"/>
          </a:p>
        </p:txBody>
      </p:sp>
      <p:sp>
        <p:nvSpPr>
          <p:cNvPr id="380" name="Google Shape;380;p14"/>
          <p:cNvSpPr txBox="1">
            <a:spLocks noGrp="1"/>
          </p:cNvSpPr>
          <p:nvPr>
            <p:ph type="subTitle" idx="4294967295"/>
          </p:nvPr>
        </p:nvSpPr>
        <p:spPr>
          <a:xfrm>
            <a:off x="800100" y="245920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3600" b="1" dirty="0">
                <a:solidFill>
                  <a:schemeClr val="accent1"/>
                </a:solidFill>
                <a:latin typeface="Barlow"/>
                <a:ea typeface="Barlow"/>
                <a:cs typeface="Barlow"/>
                <a:sym typeface="Barlow"/>
              </a:rPr>
              <a:t>Any Questions?</a:t>
            </a: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67706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Raleway" panose="020B0604020202020204" charset="0"/>
              </a:rPr>
              <a:t>Attrition Costs Money</a:t>
            </a:r>
            <a:endParaRPr dirty="0">
              <a:latin typeface="Raleway" panose="020B0604020202020204" charset="0"/>
            </a:endParaRPr>
          </a:p>
        </p:txBody>
      </p:sp>
      <p:sp>
        <p:nvSpPr>
          <p:cNvPr id="595" name="Google Shape;595;p17"/>
          <p:cNvSpPr txBox="1">
            <a:spLocks noGrp="1"/>
          </p:cNvSpPr>
          <p:nvPr>
            <p:ph type="body" idx="1"/>
          </p:nvPr>
        </p:nvSpPr>
        <p:spPr>
          <a:xfrm>
            <a:off x="399885" y="1836648"/>
            <a:ext cx="5640900" cy="26409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Hiring efforts</a:t>
            </a:r>
          </a:p>
          <a:p>
            <a:pPr marL="457200" lvl="0" indent="-342900" algn="l" rtl="0">
              <a:spcBef>
                <a:spcPts val="600"/>
              </a:spcBef>
              <a:spcAft>
                <a:spcPts val="0"/>
              </a:spcAft>
              <a:buSzPts val="1800"/>
              <a:buChar char="▸"/>
            </a:pPr>
            <a:r>
              <a:rPr lang="en-US" dirty="0"/>
              <a:t>Brain drain</a:t>
            </a:r>
          </a:p>
          <a:p>
            <a:pPr marL="457200" lvl="0" indent="-342900" algn="l" rtl="0">
              <a:spcBef>
                <a:spcPts val="600"/>
              </a:spcBef>
              <a:spcAft>
                <a:spcPts val="0"/>
              </a:spcAft>
              <a:buSzPts val="1800"/>
              <a:buChar char="▸"/>
            </a:pPr>
            <a:r>
              <a:rPr lang="en-US" dirty="0"/>
              <a:t>Resource reallocation</a:t>
            </a:r>
          </a:p>
          <a:p>
            <a:pPr marL="457200" lvl="0" indent="-342900" algn="l" rtl="0">
              <a:spcBef>
                <a:spcPts val="600"/>
              </a:spcBef>
              <a:spcAft>
                <a:spcPts val="0"/>
              </a:spcAft>
              <a:buSzPts val="1800"/>
              <a:buChar char="▸"/>
            </a:pPr>
            <a:r>
              <a:rPr lang="en-US" dirty="0"/>
              <a:t>Disruption in success</a:t>
            </a:r>
          </a:p>
          <a:p>
            <a:pPr marL="457200" lvl="0" indent="-342900" algn="l" rtl="0">
              <a:spcBef>
                <a:spcPts val="600"/>
              </a:spcBef>
              <a:spcAft>
                <a:spcPts val="0"/>
              </a:spcAft>
              <a:buSzPts val="1800"/>
              <a:buChar char="▸"/>
            </a:pPr>
            <a:r>
              <a:rPr lang="en-US" dirty="0"/>
              <a:t>Loss in staff morale</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45" name="Google Shape;1175;p27">
            <a:extLst>
              <a:ext uri="{FF2B5EF4-FFF2-40B4-BE49-F238E27FC236}">
                <a16:creationId xmlns:a16="http://schemas.microsoft.com/office/drawing/2014/main" id="{C9634F9F-E907-4391-B496-A08B96EA0A82}"/>
              </a:ext>
            </a:extLst>
          </p:cNvPr>
          <p:cNvGrpSpPr/>
          <p:nvPr/>
        </p:nvGrpSpPr>
        <p:grpSpPr>
          <a:xfrm>
            <a:off x="5475839" y="605600"/>
            <a:ext cx="3316841" cy="3427796"/>
            <a:chOff x="2152775" y="305709"/>
            <a:chExt cx="4264823" cy="4762415"/>
          </a:xfrm>
        </p:grpSpPr>
        <p:grpSp>
          <p:nvGrpSpPr>
            <p:cNvPr id="146" name="Google Shape;1176;p27">
              <a:extLst>
                <a:ext uri="{FF2B5EF4-FFF2-40B4-BE49-F238E27FC236}">
                  <a16:creationId xmlns:a16="http://schemas.microsoft.com/office/drawing/2014/main" id="{4E49B175-99B7-45D4-9BB1-7C8A35CAAA8E}"/>
                </a:ext>
              </a:extLst>
            </p:cNvPr>
            <p:cNvGrpSpPr/>
            <p:nvPr/>
          </p:nvGrpSpPr>
          <p:grpSpPr>
            <a:xfrm>
              <a:off x="2593845" y="3487641"/>
              <a:ext cx="936028" cy="696373"/>
              <a:chOff x="4403470" y="4229766"/>
              <a:chExt cx="936028" cy="696373"/>
            </a:xfrm>
          </p:grpSpPr>
          <p:sp>
            <p:nvSpPr>
              <p:cNvPr id="792" name="Google Shape;1177;p27">
                <a:extLst>
                  <a:ext uri="{FF2B5EF4-FFF2-40B4-BE49-F238E27FC236}">
                    <a16:creationId xmlns:a16="http://schemas.microsoft.com/office/drawing/2014/main" id="{09A748FF-0BDD-47B1-BB55-EECC5EC07DC2}"/>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1178;p27">
                <a:extLst>
                  <a:ext uri="{FF2B5EF4-FFF2-40B4-BE49-F238E27FC236}">
                    <a16:creationId xmlns:a16="http://schemas.microsoft.com/office/drawing/2014/main" id="{5DE5053F-78D7-40B1-A94D-439410827905}"/>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1179;p27">
                <a:extLst>
                  <a:ext uri="{FF2B5EF4-FFF2-40B4-BE49-F238E27FC236}">
                    <a16:creationId xmlns:a16="http://schemas.microsoft.com/office/drawing/2014/main" id="{F6CB9798-D710-4DE9-ABD0-F56F511991B5}"/>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1180;p27">
                <a:extLst>
                  <a:ext uri="{FF2B5EF4-FFF2-40B4-BE49-F238E27FC236}">
                    <a16:creationId xmlns:a16="http://schemas.microsoft.com/office/drawing/2014/main" id="{D51CAF8F-016E-41B6-874A-94050ACEF00A}"/>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1181;p27">
                <a:extLst>
                  <a:ext uri="{FF2B5EF4-FFF2-40B4-BE49-F238E27FC236}">
                    <a16:creationId xmlns:a16="http://schemas.microsoft.com/office/drawing/2014/main" id="{5040C5D1-F4C6-4CFF-AA30-9BE0FC505693}"/>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1182;p27">
                <a:extLst>
                  <a:ext uri="{FF2B5EF4-FFF2-40B4-BE49-F238E27FC236}">
                    <a16:creationId xmlns:a16="http://schemas.microsoft.com/office/drawing/2014/main" id="{FBC3345B-7F9A-4487-B5E3-0A654350C6D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1183;p27">
                <a:extLst>
                  <a:ext uri="{FF2B5EF4-FFF2-40B4-BE49-F238E27FC236}">
                    <a16:creationId xmlns:a16="http://schemas.microsoft.com/office/drawing/2014/main" id="{F0C16CCD-9AF3-4A5F-A385-03702D9BE9A7}"/>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1184;p27">
                <a:extLst>
                  <a:ext uri="{FF2B5EF4-FFF2-40B4-BE49-F238E27FC236}">
                    <a16:creationId xmlns:a16="http://schemas.microsoft.com/office/drawing/2014/main" id="{74563884-1178-430C-9685-75F9EC0AA0A4}"/>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1185;p27">
                <a:extLst>
                  <a:ext uri="{FF2B5EF4-FFF2-40B4-BE49-F238E27FC236}">
                    <a16:creationId xmlns:a16="http://schemas.microsoft.com/office/drawing/2014/main" id="{3DA4989E-B601-4685-89CD-B48F1E4CDB90}"/>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1186;p27">
                <a:extLst>
                  <a:ext uri="{FF2B5EF4-FFF2-40B4-BE49-F238E27FC236}">
                    <a16:creationId xmlns:a16="http://schemas.microsoft.com/office/drawing/2014/main" id="{F924E169-BDC6-401C-86B0-5A2A9866998F}"/>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1187;p27">
                <a:extLst>
                  <a:ext uri="{FF2B5EF4-FFF2-40B4-BE49-F238E27FC236}">
                    <a16:creationId xmlns:a16="http://schemas.microsoft.com/office/drawing/2014/main" id="{7A225AC3-8F75-44F1-B98C-8526EAB828E8}"/>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1188;p27">
                <a:extLst>
                  <a:ext uri="{FF2B5EF4-FFF2-40B4-BE49-F238E27FC236}">
                    <a16:creationId xmlns:a16="http://schemas.microsoft.com/office/drawing/2014/main" id="{29636060-B2EE-4046-9117-D7B0CF89C38D}"/>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1189;p27">
                <a:extLst>
                  <a:ext uri="{FF2B5EF4-FFF2-40B4-BE49-F238E27FC236}">
                    <a16:creationId xmlns:a16="http://schemas.microsoft.com/office/drawing/2014/main" id="{942EEE13-98B8-4616-8055-F283C70B1425}"/>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1190;p27">
                <a:extLst>
                  <a:ext uri="{FF2B5EF4-FFF2-40B4-BE49-F238E27FC236}">
                    <a16:creationId xmlns:a16="http://schemas.microsoft.com/office/drawing/2014/main" id="{F685E9DE-9367-4EC3-9548-C67C8E33E75B}"/>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1191;p27">
                <a:extLst>
                  <a:ext uri="{FF2B5EF4-FFF2-40B4-BE49-F238E27FC236}">
                    <a16:creationId xmlns:a16="http://schemas.microsoft.com/office/drawing/2014/main" id="{D7D946A4-32ED-4B2E-86B0-BA3A0B76FB73}"/>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1192;p27">
                <a:extLst>
                  <a:ext uri="{FF2B5EF4-FFF2-40B4-BE49-F238E27FC236}">
                    <a16:creationId xmlns:a16="http://schemas.microsoft.com/office/drawing/2014/main" id="{83FFF947-0F01-4CA5-9130-C69F98E3150E}"/>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1193;p27">
                <a:extLst>
                  <a:ext uri="{FF2B5EF4-FFF2-40B4-BE49-F238E27FC236}">
                    <a16:creationId xmlns:a16="http://schemas.microsoft.com/office/drawing/2014/main" id="{FCB78293-93EE-4007-8D6B-DE94AC9BB3A4}"/>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 name="Google Shape;1194;p27">
              <a:extLst>
                <a:ext uri="{FF2B5EF4-FFF2-40B4-BE49-F238E27FC236}">
                  <a16:creationId xmlns:a16="http://schemas.microsoft.com/office/drawing/2014/main" id="{281FE09D-0EAE-41E7-B1C6-8C82BDA6ABB7}"/>
                </a:ext>
              </a:extLst>
            </p:cNvPr>
            <p:cNvGrpSpPr/>
            <p:nvPr/>
          </p:nvGrpSpPr>
          <p:grpSpPr>
            <a:xfrm>
              <a:off x="2682040" y="3351243"/>
              <a:ext cx="883852" cy="621125"/>
              <a:chOff x="4491665" y="4093368"/>
              <a:chExt cx="883852" cy="621125"/>
            </a:xfrm>
          </p:grpSpPr>
          <p:sp>
            <p:nvSpPr>
              <p:cNvPr id="776" name="Google Shape;1195;p27">
                <a:extLst>
                  <a:ext uri="{FF2B5EF4-FFF2-40B4-BE49-F238E27FC236}">
                    <a16:creationId xmlns:a16="http://schemas.microsoft.com/office/drawing/2014/main" id="{3E646F35-8A09-4601-9681-EEEAE6A911CD}"/>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1196;p27">
                <a:extLst>
                  <a:ext uri="{FF2B5EF4-FFF2-40B4-BE49-F238E27FC236}">
                    <a16:creationId xmlns:a16="http://schemas.microsoft.com/office/drawing/2014/main" id="{7F49EA4D-2DCF-4167-BBDB-7F5A71AAFC1E}"/>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1197;p27">
                <a:extLst>
                  <a:ext uri="{FF2B5EF4-FFF2-40B4-BE49-F238E27FC236}">
                    <a16:creationId xmlns:a16="http://schemas.microsoft.com/office/drawing/2014/main" id="{69ED3476-0D48-4615-B6D3-5CCCC6A30BD9}"/>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1198;p27">
                <a:extLst>
                  <a:ext uri="{FF2B5EF4-FFF2-40B4-BE49-F238E27FC236}">
                    <a16:creationId xmlns:a16="http://schemas.microsoft.com/office/drawing/2014/main" id="{1C7D0B46-27F3-4B3F-82E7-2BD5B495FAD1}"/>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1199;p27">
                <a:extLst>
                  <a:ext uri="{FF2B5EF4-FFF2-40B4-BE49-F238E27FC236}">
                    <a16:creationId xmlns:a16="http://schemas.microsoft.com/office/drawing/2014/main" id="{55AD1381-80A2-4D09-AE26-71A8E862E897}"/>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1200;p27">
                <a:extLst>
                  <a:ext uri="{FF2B5EF4-FFF2-40B4-BE49-F238E27FC236}">
                    <a16:creationId xmlns:a16="http://schemas.microsoft.com/office/drawing/2014/main" id="{16A5E61E-41FC-4A0F-B5A6-D7A1F9AC06D9}"/>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1201;p27">
                <a:extLst>
                  <a:ext uri="{FF2B5EF4-FFF2-40B4-BE49-F238E27FC236}">
                    <a16:creationId xmlns:a16="http://schemas.microsoft.com/office/drawing/2014/main" id="{360267A1-4F6C-47D2-A79C-077FAE272E12}"/>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1202;p27">
                <a:extLst>
                  <a:ext uri="{FF2B5EF4-FFF2-40B4-BE49-F238E27FC236}">
                    <a16:creationId xmlns:a16="http://schemas.microsoft.com/office/drawing/2014/main" id="{80E29983-84C3-4F43-BE6F-F23085350FAD}"/>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1203;p27">
                <a:extLst>
                  <a:ext uri="{FF2B5EF4-FFF2-40B4-BE49-F238E27FC236}">
                    <a16:creationId xmlns:a16="http://schemas.microsoft.com/office/drawing/2014/main" id="{B4CCCD93-C64B-4263-8C9A-DA17996D561E}"/>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1204;p27">
                <a:extLst>
                  <a:ext uri="{FF2B5EF4-FFF2-40B4-BE49-F238E27FC236}">
                    <a16:creationId xmlns:a16="http://schemas.microsoft.com/office/drawing/2014/main" id="{D9C6D4BF-4BBC-4E7A-A227-74AC7933659D}"/>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1205;p27">
                <a:extLst>
                  <a:ext uri="{FF2B5EF4-FFF2-40B4-BE49-F238E27FC236}">
                    <a16:creationId xmlns:a16="http://schemas.microsoft.com/office/drawing/2014/main" id="{A7012C5C-60C8-4379-8922-D677520B5AE7}"/>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1206;p27">
                <a:extLst>
                  <a:ext uri="{FF2B5EF4-FFF2-40B4-BE49-F238E27FC236}">
                    <a16:creationId xmlns:a16="http://schemas.microsoft.com/office/drawing/2014/main" id="{B22E5617-0C81-4206-9CFD-B941F8AEB9FE}"/>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1207;p27">
                <a:extLst>
                  <a:ext uri="{FF2B5EF4-FFF2-40B4-BE49-F238E27FC236}">
                    <a16:creationId xmlns:a16="http://schemas.microsoft.com/office/drawing/2014/main" id="{9BD955EE-CD14-4115-A804-A7200D843775}"/>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1208;p27">
                <a:extLst>
                  <a:ext uri="{FF2B5EF4-FFF2-40B4-BE49-F238E27FC236}">
                    <a16:creationId xmlns:a16="http://schemas.microsoft.com/office/drawing/2014/main" id="{C872A720-8EBC-452C-B044-48A7928DFB20}"/>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1209;p27">
                <a:extLst>
                  <a:ext uri="{FF2B5EF4-FFF2-40B4-BE49-F238E27FC236}">
                    <a16:creationId xmlns:a16="http://schemas.microsoft.com/office/drawing/2014/main" id="{FB3AAFE6-0F96-44E1-86A4-88C12C249CF3}"/>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1210;p27">
                <a:extLst>
                  <a:ext uri="{FF2B5EF4-FFF2-40B4-BE49-F238E27FC236}">
                    <a16:creationId xmlns:a16="http://schemas.microsoft.com/office/drawing/2014/main" id="{5B689462-0AED-498D-B174-54438B2EE58E}"/>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 name="Google Shape;1211;p27">
              <a:extLst>
                <a:ext uri="{FF2B5EF4-FFF2-40B4-BE49-F238E27FC236}">
                  <a16:creationId xmlns:a16="http://schemas.microsoft.com/office/drawing/2014/main" id="{6C2E830B-D0FD-4376-A994-0ADAB8CA8093}"/>
                </a:ext>
              </a:extLst>
            </p:cNvPr>
            <p:cNvGrpSpPr/>
            <p:nvPr/>
          </p:nvGrpSpPr>
          <p:grpSpPr>
            <a:xfrm>
              <a:off x="2654955" y="3219989"/>
              <a:ext cx="883852" cy="621029"/>
              <a:chOff x="4464580" y="3962114"/>
              <a:chExt cx="883852" cy="621029"/>
            </a:xfrm>
          </p:grpSpPr>
          <p:sp>
            <p:nvSpPr>
              <p:cNvPr id="760" name="Google Shape;1212;p27">
                <a:extLst>
                  <a:ext uri="{FF2B5EF4-FFF2-40B4-BE49-F238E27FC236}">
                    <a16:creationId xmlns:a16="http://schemas.microsoft.com/office/drawing/2014/main" id="{BC8FF3D2-124C-4DC9-8681-A790E092D113}"/>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1213;p27">
                <a:extLst>
                  <a:ext uri="{FF2B5EF4-FFF2-40B4-BE49-F238E27FC236}">
                    <a16:creationId xmlns:a16="http://schemas.microsoft.com/office/drawing/2014/main" id="{4AB9409E-F371-4AFA-A1C1-12CE939C2265}"/>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1214;p27">
                <a:extLst>
                  <a:ext uri="{FF2B5EF4-FFF2-40B4-BE49-F238E27FC236}">
                    <a16:creationId xmlns:a16="http://schemas.microsoft.com/office/drawing/2014/main" id="{3481A40F-6470-4A25-AB9C-A7CDC6595AC4}"/>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1215;p27">
                <a:extLst>
                  <a:ext uri="{FF2B5EF4-FFF2-40B4-BE49-F238E27FC236}">
                    <a16:creationId xmlns:a16="http://schemas.microsoft.com/office/drawing/2014/main" id="{48133C16-7332-4B5C-92E1-C409FB0506E1}"/>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1216;p27">
                <a:extLst>
                  <a:ext uri="{FF2B5EF4-FFF2-40B4-BE49-F238E27FC236}">
                    <a16:creationId xmlns:a16="http://schemas.microsoft.com/office/drawing/2014/main" id="{21FD534C-CA5D-457D-AB86-359EABF49CEB}"/>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1217;p27">
                <a:extLst>
                  <a:ext uri="{FF2B5EF4-FFF2-40B4-BE49-F238E27FC236}">
                    <a16:creationId xmlns:a16="http://schemas.microsoft.com/office/drawing/2014/main" id="{399CB6B9-89A5-4097-B953-AF531A4CB660}"/>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1218;p27">
                <a:extLst>
                  <a:ext uri="{FF2B5EF4-FFF2-40B4-BE49-F238E27FC236}">
                    <a16:creationId xmlns:a16="http://schemas.microsoft.com/office/drawing/2014/main" id="{E1A21019-E838-4C44-A846-BA039A6A273E}"/>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1219;p27">
                <a:extLst>
                  <a:ext uri="{FF2B5EF4-FFF2-40B4-BE49-F238E27FC236}">
                    <a16:creationId xmlns:a16="http://schemas.microsoft.com/office/drawing/2014/main" id="{5146DAFB-F50E-46B1-8031-029311CF96B4}"/>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220;p27">
                <a:extLst>
                  <a:ext uri="{FF2B5EF4-FFF2-40B4-BE49-F238E27FC236}">
                    <a16:creationId xmlns:a16="http://schemas.microsoft.com/office/drawing/2014/main" id="{A5D02D80-7954-4DB2-AC22-A7664FB768C2}"/>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221;p27">
                <a:extLst>
                  <a:ext uri="{FF2B5EF4-FFF2-40B4-BE49-F238E27FC236}">
                    <a16:creationId xmlns:a16="http://schemas.microsoft.com/office/drawing/2014/main" id="{B700828A-846D-415D-B61A-75DFCA7C5791}"/>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222;p27">
                <a:extLst>
                  <a:ext uri="{FF2B5EF4-FFF2-40B4-BE49-F238E27FC236}">
                    <a16:creationId xmlns:a16="http://schemas.microsoft.com/office/drawing/2014/main" id="{AD32084B-93BF-4000-95D5-9837EB5DD301}"/>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1223;p27">
                <a:extLst>
                  <a:ext uri="{FF2B5EF4-FFF2-40B4-BE49-F238E27FC236}">
                    <a16:creationId xmlns:a16="http://schemas.microsoft.com/office/drawing/2014/main" id="{3E440993-3CFB-4C49-A101-53014B0D5282}"/>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1224;p27">
                <a:extLst>
                  <a:ext uri="{FF2B5EF4-FFF2-40B4-BE49-F238E27FC236}">
                    <a16:creationId xmlns:a16="http://schemas.microsoft.com/office/drawing/2014/main" id="{6B1210DB-B627-4EF3-B96A-A430714524C1}"/>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1225;p27">
                <a:extLst>
                  <a:ext uri="{FF2B5EF4-FFF2-40B4-BE49-F238E27FC236}">
                    <a16:creationId xmlns:a16="http://schemas.microsoft.com/office/drawing/2014/main" id="{B5876D4E-8623-4026-A2D3-447C77E9BDAA}"/>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1226;p27">
                <a:extLst>
                  <a:ext uri="{FF2B5EF4-FFF2-40B4-BE49-F238E27FC236}">
                    <a16:creationId xmlns:a16="http://schemas.microsoft.com/office/drawing/2014/main" id="{463F32DE-94B9-414D-BAD6-10051694800B}"/>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1227;p27">
                <a:extLst>
                  <a:ext uri="{FF2B5EF4-FFF2-40B4-BE49-F238E27FC236}">
                    <a16:creationId xmlns:a16="http://schemas.microsoft.com/office/drawing/2014/main" id="{DCECE31D-ECE2-4EA5-B0B7-02929EFCD4E1}"/>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228;p27">
              <a:extLst>
                <a:ext uri="{FF2B5EF4-FFF2-40B4-BE49-F238E27FC236}">
                  <a16:creationId xmlns:a16="http://schemas.microsoft.com/office/drawing/2014/main" id="{437ABD13-C693-4818-A02D-5CC840AC1B38}"/>
                </a:ext>
              </a:extLst>
            </p:cNvPr>
            <p:cNvGrpSpPr/>
            <p:nvPr/>
          </p:nvGrpSpPr>
          <p:grpSpPr>
            <a:xfrm>
              <a:off x="2692590" y="3093401"/>
              <a:ext cx="883852" cy="621030"/>
              <a:chOff x="4502215" y="3835526"/>
              <a:chExt cx="883852" cy="621030"/>
            </a:xfrm>
          </p:grpSpPr>
          <p:sp>
            <p:nvSpPr>
              <p:cNvPr id="744" name="Google Shape;1229;p27">
                <a:extLst>
                  <a:ext uri="{FF2B5EF4-FFF2-40B4-BE49-F238E27FC236}">
                    <a16:creationId xmlns:a16="http://schemas.microsoft.com/office/drawing/2014/main" id="{CAD54121-32D8-4CC7-A422-365B49BF5E2B}"/>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230;p27">
                <a:extLst>
                  <a:ext uri="{FF2B5EF4-FFF2-40B4-BE49-F238E27FC236}">
                    <a16:creationId xmlns:a16="http://schemas.microsoft.com/office/drawing/2014/main" id="{3304773B-4428-4013-9EFE-745B8B35C27C}"/>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231;p27">
                <a:extLst>
                  <a:ext uri="{FF2B5EF4-FFF2-40B4-BE49-F238E27FC236}">
                    <a16:creationId xmlns:a16="http://schemas.microsoft.com/office/drawing/2014/main" id="{856AB1EE-EF92-41BE-A3C2-34AEE63F9469}"/>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1232;p27">
                <a:extLst>
                  <a:ext uri="{FF2B5EF4-FFF2-40B4-BE49-F238E27FC236}">
                    <a16:creationId xmlns:a16="http://schemas.microsoft.com/office/drawing/2014/main" id="{E7806BFE-A270-4256-B55F-EE7078159C81}"/>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1233;p27">
                <a:extLst>
                  <a:ext uri="{FF2B5EF4-FFF2-40B4-BE49-F238E27FC236}">
                    <a16:creationId xmlns:a16="http://schemas.microsoft.com/office/drawing/2014/main" id="{6542FC14-47E2-4F33-B215-C2BB0EE39F23}"/>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1234;p27">
                <a:extLst>
                  <a:ext uri="{FF2B5EF4-FFF2-40B4-BE49-F238E27FC236}">
                    <a16:creationId xmlns:a16="http://schemas.microsoft.com/office/drawing/2014/main" id="{734A01E3-9951-42C2-BB6C-A64CC9DE37AF}"/>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1235;p27">
                <a:extLst>
                  <a:ext uri="{FF2B5EF4-FFF2-40B4-BE49-F238E27FC236}">
                    <a16:creationId xmlns:a16="http://schemas.microsoft.com/office/drawing/2014/main" id="{AEA6B8E4-D9B6-494A-8B6F-AD77D701BA66}"/>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1236;p27">
                <a:extLst>
                  <a:ext uri="{FF2B5EF4-FFF2-40B4-BE49-F238E27FC236}">
                    <a16:creationId xmlns:a16="http://schemas.microsoft.com/office/drawing/2014/main" id="{AE74AEAC-A331-4540-8C60-08BE6BE5AC07}"/>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1237;p27">
                <a:extLst>
                  <a:ext uri="{FF2B5EF4-FFF2-40B4-BE49-F238E27FC236}">
                    <a16:creationId xmlns:a16="http://schemas.microsoft.com/office/drawing/2014/main" id="{CEFE7FA5-6D46-4BA5-8C13-18AA77CC88F2}"/>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1238;p27">
                <a:extLst>
                  <a:ext uri="{FF2B5EF4-FFF2-40B4-BE49-F238E27FC236}">
                    <a16:creationId xmlns:a16="http://schemas.microsoft.com/office/drawing/2014/main" id="{A856731E-82C1-4337-A11F-B3EF5E355561}"/>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1239;p27">
                <a:extLst>
                  <a:ext uri="{FF2B5EF4-FFF2-40B4-BE49-F238E27FC236}">
                    <a16:creationId xmlns:a16="http://schemas.microsoft.com/office/drawing/2014/main" id="{B0392154-A28A-4FF8-B889-57FDAC8038E1}"/>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1240;p27">
                <a:extLst>
                  <a:ext uri="{FF2B5EF4-FFF2-40B4-BE49-F238E27FC236}">
                    <a16:creationId xmlns:a16="http://schemas.microsoft.com/office/drawing/2014/main" id="{0E3FAC17-7264-4791-9F1D-083ABC19B14D}"/>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1241;p27">
                <a:extLst>
                  <a:ext uri="{FF2B5EF4-FFF2-40B4-BE49-F238E27FC236}">
                    <a16:creationId xmlns:a16="http://schemas.microsoft.com/office/drawing/2014/main" id="{26CA8D98-991F-43C5-B555-093E3A4B551A}"/>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1242;p27">
                <a:extLst>
                  <a:ext uri="{FF2B5EF4-FFF2-40B4-BE49-F238E27FC236}">
                    <a16:creationId xmlns:a16="http://schemas.microsoft.com/office/drawing/2014/main" id="{ED34BB14-C1DE-405C-9148-2A8DE41042D5}"/>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1243;p27">
                <a:extLst>
                  <a:ext uri="{FF2B5EF4-FFF2-40B4-BE49-F238E27FC236}">
                    <a16:creationId xmlns:a16="http://schemas.microsoft.com/office/drawing/2014/main" id="{CC3A7695-92AD-4B5F-9309-44D23C8A97A1}"/>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1244;p27">
                <a:extLst>
                  <a:ext uri="{FF2B5EF4-FFF2-40B4-BE49-F238E27FC236}">
                    <a16:creationId xmlns:a16="http://schemas.microsoft.com/office/drawing/2014/main" id="{48A321A0-B7E1-445C-83FA-0023FEBBA2CF}"/>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 name="Google Shape;1245;p27">
              <a:extLst>
                <a:ext uri="{FF2B5EF4-FFF2-40B4-BE49-F238E27FC236}">
                  <a16:creationId xmlns:a16="http://schemas.microsoft.com/office/drawing/2014/main" id="{290F5E55-2D8A-45C0-8EDB-B5B8C8E7CB4B}"/>
                </a:ext>
              </a:extLst>
            </p:cNvPr>
            <p:cNvGrpSpPr/>
            <p:nvPr/>
          </p:nvGrpSpPr>
          <p:grpSpPr>
            <a:xfrm>
              <a:off x="2665504" y="2962052"/>
              <a:ext cx="883852" cy="621125"/>
              <a:chOff x="4475129" y="3704177"/>
              <a:chExt cx="883852" cy="621125"/>
            </a:xfrm>
          </p:grpSpPr>
          <p:sp>
            <p:nvSpPr>
              <p:cNvPr id="585" name="Google Shape;1246;p27">
                <a:extLst>
                  <a:ext uri="{FF2B5EF4-FFF2-40B4-BE49-F238E27FC236}">
                    <a16:creationId xmlns:a16="http://schemas.microsoft.com/office/drawing/2014/main" id="{6E191CDB-0DAF-47AE-A18A-44D44BB98B4C}"/>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1247;p27">
                <a:extLst>
                  <a:ext uri="{FF2B5EF4-FFF2-40B4-BE49-F238E27FC236}">
                    <a16:creationId xmlns:a16="http://schemas.microsoft.com/office/drawing/2014/main" id="{4910DD6F-6701-4895-AD92-6BFCE9505629}"/>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1248;p27">
                <a:extLst>
                  <a:ext uri="{FF2B5EF4-FFF2-40B4-BE49-F238E27FC236}">
                    <a16:creationId xmlns:a16="http://schemas.microsoft.com/office/drawing/2014/main" id="{5805DCC7-95C9-4B2C-B3A4-62DACE33E993}"/>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1249;p27">
                <a:extLst>
                  <a:ext uri="{FF2B5EF4-FFF2-40B4-BE49-F238E27FC236}">
                    <a16:creationId xmlns:a16="http://schemas.microsoft.com/office/drawing/2014/main" id="{E636E320-AFF4-4113-972B-33070B635BD7}"/>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1250;p27">
                <a:extLst>
                  <a:ext uri="{FF2B5EF4-FFF2-40B4-BE49-F238E27FC236}">
                    <a16:creationId xmlns:a16="http://schemas.microsoft.com/office/drawing/2014/main" id="{0F36966A-8AC9-4524-A1BC-B4244AD372E0}"/>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1251;p27">
                <a:extLst>
                  <a:ext uri="{FF2B5EF4-FFF2-40B4-BE49-F238E27FC236}">
                    <a16:creationId xmlns:a16="http://schemas.microsoft.com/office/drawing/2014/main" id="{84DA2D7A-07A6-47CA-B555-3884E61E70D5}"/>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1252;p27">
                <a:extLst>
                  <a:ext uri="{FF2B5EF4-FFF2-40B4-BE49-F238E27FC236}">
                    <a16:creationId xmlns:a16="http://schemas.microsoft.com/office/drawing/2014/main" id="{9371D927-28CC-4518-9435-178505158CB9}"/>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1253;p27">
                <a:extLst>
                  <a:ext uri="{FF2B5EF4-FFF2-40B4-BE49-F238E27FC236}">
                    <a16:creationId xmlns:a16="http://schemas.microsoft.com/office/drawing/2014/main" id="{F084841E-7742-4E45-9120-F87DA2DAD7EC}"/>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1254;p27">
                <a:extLst>
                  <a:ext uri="{FF2B5EF4-FFF2-40B4-BE49-F238E27FC236}">
                    <a16:creationId xmlns:a16="http://schemas.microsoft.com/office/drawing/2014/main" id="{E89342E5-912F-469C-BEF6-9F01ADC70D0D}"/>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255;p27">
                <a:extLst>
                  <a:ext uri="{FF2B5EF4-FFF2-40B4-BE49-F238E27FC236}">
                    <a16:creationId xmlns:a16="http://schemas.microsoft.com/office/drawing/2014/main" id="{E0483387-597E-4F9E-80BF-B2FCA5CED3D7}"/>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256;p27">
                <a:extLst>
                  <a:ext uri="{FF2B5EF4-FFF2-40B4-BE49-F238E27FC236}">
                    <a16:creationId xmlns:a16="http://schemas.microsoft.com/office/drawing/2014/main" id="{56C4CE2C-1E12-4D85-9784-E0844CDEF19C}"/>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257;p27">
                <a:extLst>
                  <a:ext uri="{FF2B5EF4-FFF2-40B4-BE49-F238E27FC236}">
                    <a16:creationId xmlns:a16="http://schemas.microsoft.com/office/drawing/2014/main" id="{19AE053A-AC5B-4D92-8EDC-F20271139047}"/>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258;p27">
                <a:extLst>
                  <a:ext uri="{FF2B5EF4-FFF2-40B4-BE49-F238E27FC236}">
                    <a16:creationId xmlns:a16="http://schemas.microsoft.com/office/drawing/2014/main" id="{7DB09BBE-FA89-41EB-A322-45B68FDDF411}"/>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259;p27">
                <a:extLst>
                  <a:ext uri="{FF2B5EF4-FFF2-40B4-BE49-F238E27FC236}">
                    <a16:creationId xmlns:a16="http://schemas.microsoft.com/office/drawing/2014/main" id="{B6343325-AECB-4DDF-8E07-6AD76C42F7EF}"/>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260;p27">
                <a:extLst>
                  <a:ext uri="{FF2B5EF4-FFF2-40B4-BE49-F238E27FC236}">
                    <a16:creationId xmlns:a16="http://schemas.microsoft.com/office/drawing/2014/main" id="{2E87579A-F279-4315-AB25-0F26FC92E735}"/>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261;p27">
                <a:extLst>
                  <a:ext uri="{FF2B5EF4-FFF2-40B4-BE49-F238E27FC236}">
                    <a16:creationId xmlns:a16="http://schemas.microsoft.com/office/drawing/2014/main" id="{3A28B609-D16B-4B16-9F0D-78108C8FCE4A}"/>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262;p27">
              <a:extLst>
                <a:ext uri="{FF2B5EF4-FFF2-40B4-BE49-F238E27FC236}">
                  <a16:creationId xmlns:a16="http://schemas.microsoft.com/office/drawing/2014/main" id="{C5C1DDE3-8FB6-41AA-851B-0C4D9869C967}"/>
                </a:ext>
              </a:extLst>
            </p:cNvPr>
            <p:cNvGrpSpPr/>
            <p:nvPr/>
          </p:nvGrpSpPr>
          <p:grpSpPr>
            <a:xfrm>
              <a:off x="2665504" y="2818605"/>
              <a:ext cx="883852" cy="621125"/>
              <a:chOff x="4475129" y="3560730"/>
              <a:chExt cx="883852" cy="621125"/>
            </a:xfrm>
          </p:grpSpPr>
          <p:sp>
            <p:nvSpPr>
              <p:cNvPr id="569" name="Google Shape;1263;p27">
                <a:extLst>
                  <a:ext uri="{FF2B5EF4-FFF2-40B4-BE49-F238E27FC236}">
                    <a16:creationId xmlns:a16="http://schemas.microsoft.com/office/drawing/2014/main" id="{0C956851-3C38-4D57-87AD-66664AB1F7CB}"/>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1264;p27">
                <a:extLst>
                  <a:ext uri="{FF2B5EF4-FFF2-40B4-BE49-F238E27FC236}">
                    <a16:creationId xmlns:a16="http://schemas.microsoft.com/office/drawing/2014/main" id="{4CA49C33-D3D7-4C44-BE6E-2CD7A2AA179A}"/>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1265;p27">
                <a:extLst>
                  <a:ext uri="{FF2B5EF4-FFF2-40B4-BE49-F238E27FC236}">
                    <a16:creationId xmlns:a16="http://schemas.microsoft.com/office/drawing/2014/main" id="{75152737-0E47-4A97-87A7-6E95F7F9557A}"/>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1266;p27">
                <a:extLst>
                  <a:ext uri="{FF2B5EF4-FFF2-40B4-BE49-F238E27FC236}">
                    <a16:creationId xmlns:a16="http://schemas.microsoft.com/office/drawing/2014/main" id="{6770241A-64E1-4CDD-B1C9-28A7ECF4A2FF}"/>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1267;p27">
                <a:extLst>
                  <a:ext uri="{FF2B5EF4-FFF2-40B4-BE49-F238E27FC236}">
                    <a16:creationId xmlns:a16="http://schemas.microsoft.com/office/drawing/2014/main" id="{EBC51E88-CB14-48BF-8B90-8EDA070E45FF}"/>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1268;p27">
                <a:extLst>
                  <a:ext uri="{FF2B5EF4-FFF2-40B4-BE49-F238E27FC236}">
                    <a16:creationId xmlns:a16="http://schemas.microsoft.com/office/drawing/2014/main" id="{FF62B9AD-6F62-4F35-A1C7-275D2B8A13FC}"/>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1269;p27">
                <a:extLst>
                  <a:ext uri="{FF2B5EF4-FFF2-40B4-BE49-F238E27FC236}">
                    <a16:creationId xmlns:a16="http://schemas.microsoft.com/office/drawing/2014/main" id="{5E780D3B-4A24-4BDD-8550-23C47692E058}"/>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1270;p27">
                <a:extLst>
                  <a:ext uri="{FF2B5EF4-FFF2-40B4-BE49-F238E27FC236}">
                    <a16:creationId xmlns:a16="http://schemas.microsoft.com/office/drawing/2014/main" id="{0830DC7A-7341-47D4-994B-798081D5DF78}"/>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1271;p27">
                <a:extLst>
                  <a:ext uri="{FF2B5EF4-FFF2-40B4-BE49-F238E27FC236}">
                    <a16:creationId xmlns:a16="http://schemas.microsoft.com/office/drawing/2014/main" id="{93744C2C-A554-4F5B-8F63-20A2403CE815}"/>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1272;p27">
                <a:extLst>
                  <a:ext uri="{FF2B5EF4-FFF2-40B4-BE49-F238E27FC236}">
                    <a16:creationId xmlns:a16="http://schemas.microsoft.com/office/drawing/2014/main" id="{1BEB0CA8-D355-412E-8740-C60605212B74}"/>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1273;p27">
                <a:extLst>
                  <a:ext uri="{FF2B5EF4-FFF2-40B4-BE49-F238E27FC236}">
                    <a16:creationId xmlns:a16="http://schemas.microsoft.com/office/drawing/2014/main" id="{48D306DB-16D6-44F8-9D67-EF271ED41B61}"/>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1274;p27">
                <a:extLst>
                  <a:ext uri="{FF2B5EF4-FFF2-40B4-BE49-F238E27FC236}">
                    <a16:creationId xmlns:a16="http://schemas.microsoft.com/office/drawing/2014/main" id="{1F10E30D-0715-4D96-A890-2132C88C91C8}"/>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1275;p27">
                <a:extLst>
                  <a:ext uri="{FF2B5EF4-FFF2-40B4-BE49-F238E27FC236}">
                    <a16:creationId xmlns:a16="http://schemas.microsoft.com/office/drawing/2014/main" id="{48ED770A-C964-4D8D-90CC-6E8B7BF1E119}"/>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1276;p27">
                <a:extLst>
                  <a:ext uri="{FF2B5EF4-FFF2-40B4-BE49-F238E27FC236}">
                    <a16:creationId xmlns:a16="http://schemas.microsoft.com/office/drawing/2014/main" id="{10143CDF-1E35-4601-8544-C4F8A7ADA721}"/>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1277;p27">
                <a:extLst>
                  <a:ext uri="{FF2B5EF4-FFF2-40B4-BE49-F238E27FC236}">
                    <a16:creationId xmlns:a16="http://schemas.microsoft.com/office/drawing/2014/main" id="{FA8DEE16-076C-48EF-A462-5096F335D95C}"/>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1278;p27">
                <a:extLst>
                  <a:ext uri="{FF2B5EF4-FFF2-40B4-BE49-F238E27FC236}">
                    <a16:creationId xmlns:a16="http://schemas.microsoft.com/office/drawing/2014/main" id="{D4502FBF-F891-4259-8BD7-1E767E94AC2D}"/>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 name="Google Shape;1279;p27">
              <a:extLst>
                <a:ext uri="{FF2B5EF4-FFF2-40B4-BE49-F238E27FC236}">
                  <a16:creationId xmlns:a16="http://schemas.microsoft.com/office/drawing/2014/main" id="{D3333E77-142E-4119-BA8B-06E8638F56C9}"/>
                </a:ext>
              </a:extLst>
            </p:cNvPr>
            <p:cNvGrpSpPr/>
            <p:nvPr/>
          </p:nvGrpSpPr>
          <p:grpSpPr>
            <a:xfrm>
              <a:off x="2694110" y="2656109"/>
              <a:ext cx="883852" cy="621029"/>
              <a:chOff x="4503735" y="3398234"/>
              <a:chExt cx="883852" cy="621029"/>
            </a:xfrm>
          </p:grpSpPr>
          <p:sp>
            <p:nvSpPr>
              <p:cNvPr id="553" name="Google Shape;1280;p27">
                <a:extLst>
                  <a:ext uri="{FF2B5EF4-FFF2-40B4-BE49-F238E27FC236}">
                    <a16:creationId xmlns:a16="http://schemas.microsoft.com/office/drawing/2014/main" id="{6166C4BF-F8E5-41B0-8781-11C71D6199F5}"/>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281;p27">
                <a:extLst>
                  <a:ext uri="{FF2B5EF4-FFF2-40B4-BE49-F238E27FC236}">
                    <a16:creationId xmlns:a16="http://schemas.microsoft.com/office/drawing/2014/main" id="{8DD92696-FD00-4855-81B9-6D5987F12DC9}"/>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282;p27">
                <a:extLst>
                  <a:ext uri="{FF2B5EF4-FFF2-40B4-BE49-F238E27FC236}">
                    <a16:creationId xmlns:a16="http://schemas.microsoft.com/office/drawing/2014/main" id="{D3B11C43-90AC-4FEA-AC82-A26DEB9D0889}"/>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283;p27">
                <a:extLst>
                  <a:ext uri="{FF2B5EF4-FFF2-40B4-BE49-F238E27FC236}">
                    <a16:creationId xmlns:a16="http://schemas.microsoft.com/office/drawing/2014/main" id="{A0F11F91-D5B0-40D6-B72C-13C2A7078FDB}"/>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1284;p27">
                <a:extLst>
                  <a:ext uri="{FF2B5EF4-FFF2-40B4-BE49-F238E27FC236}">
                    <a16:creationId xmlns:a16="http://schemas.microsoft.com/office/drawing/2014/main" id="{62B452D2-0F56-4D65-B564-8AEBC1D76CE7}"/>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285;p27">
                <a:extLst>
                  <a:ext uri="{FF2B5EF4-FFF2-40B4-BE49-F238E27FC236}">
                    <a16:creationId xmlns:a16="http://schemas.microsoft.com/office/drawing/2014/main" id="{B091BCD7-DF21-4C7B-9608-653ECE8ED3C3}"/>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286;p27">
                <a:extLst>
                  <a:ext uri="{FF2B5EF4-FFF2-40B4-BE49-F238E27FC236}">
                    <a16:creationId xmlns:a16="http://schemas.microsoft.com/office/drawing/2014/main" id="{7458F484-20EE-4669-9F8A-FDF968D60DAF}"/>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287;p27">
                <a:extLst>
                  <a:ext uri="{FF2B5EF4-FFF2-40B4-BE49-F238E27FC236}">
                    <a16:creationId xmlns:a16="http://schemas.microsoft.com/office/drawing/2014/main" id="{FFA2F1DC-3BA8-4F57-82A0-E510A7CF5AAF}"/>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288;p27">
                <a:extLst>
                  <a:ext uri="{FF2B5EF4-FFF2-40B4-BE49-F238E27FC236}">
                    <a16:creationId xmlns:a16="http://schemas.microsoft.com/office/drawing/2014/main" id="{024EC156-A9A0-4E16-AEBE-6A711B0F1592}"/>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289;p27">
                <a:extLst>
                  <a:ext uri="{FF2B5EF4-FFF2-40B4-BE49-F238E27FC236}">
                    <a16:creationId xmlns:a16="http://schemas.microsoft.com/office/drawing/2014/main" id="{1195BCB7-9F27-41FE-92C9-7B3C7EB42E79}"/>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1290;p27">
                <a:extLst>
                  <a:ext uri="{FF2B5EF4-FFF2-40B4-BE49-F238E27FC236}">
                    <a16:creationId xmlns:a16="http://schemas.microsoft.com/office/drawing/2014/main" id="{73B7FD8D-0FCD-483A-B508-D8AC34FEE577}"/>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1291;p27">
                <a:extLst>
                  <a:ext uri="{FF2B5EF4-FFF2-40B4-BE49-F238E27FC236}">
                    <a16:creationId xmlns:a16="http://schemas.microsoft.com/office/drawing/2014/main" id="{D9C52EB6-2F20-4748-8B21-F0754A10CA7D}"/>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1292;p27">
                <a:extLst>
                  <a:ext uri="{FF2B5EF4-FFF2-40B4-BE49-F238E27FC236}">
                    <a16:creationId xmlns:a16="http://schemas.microsoft.com/office/drawing/2014/main" id="{D82C41ED-3772-4157-99F0-96578A5E30C5}"/>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1293;p27">
                <a:extLst>
                  <a:ext uri="{FF2B5EF4-FFF2-40B4-BE49-F238E27FC236}">
                    <a16:creationId xmlns:a16="http://schemas.microsoft.com/office/drawing/2014/main" id="{AA2281AC-5D1B-4AC5-AC31-A3A1B1368F77}"/>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1294;p27">
                <a:extLst>
                  <a:ext uri="{FF2B5EF4-FFF2-40B4-BE49-F238E27FC236}">
                    <a16:creationId xmlns:a16="http://schemas.microsoft.com/office/drawing/2014/main" id="{0FFEE0C2-E96C-4475-8CE8-FF11BB8C2E04}"/>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1295;p27">
                <a:extLst>
                  <a:ext uri="{FF2B5EF4-FFF2-40B4-BE49-F238E27FC236}">
                    <a16:creationId xmlns:a16="http://schemas.microsoft.com/office/drawing/2014/main" id="{FFB4ACE9-CC9A-42E7-83A1-33AB1144EBFD}"/>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 name="Google Shape;1296;p27">
              <a:extLst>
                <a:ext uri="{FF2B5EF4-FFF2-40B4-BE49-F238E27FC236}">
                  <a16:creationId xmlns:a16="http://schemas.microsoft.com/office/drawing/2014/main" id="{C0A2EE15-B700-4BA1-84D5-17A9B3499739}"/>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297;p27">
              <a:extLst>
                <a:ext uri="{FF2B5EF4-FFF2-40B4-BE49-F238E27FC236}">
                  <a16:creationId xmlns:a16="http://schemas.microsoft.com/office/drawing/2014/main" id="{9ABBB314-D105-4641-A180-A29D1273B9E2}"/>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298;p27">
              <a:extLst>
                <a:ext uri="{FF2B5EF4-FFF2-40B4-BE49-F238E27FC236}">
                  <a16:creationId xmlns:a16="http://schemas.microsoft.com/office/drawing/2014/main" id="{D3BEDD93-3A81-4A3B-9486-AFFDDE176E62}"/>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299;p27">
              <a:extLst>
                <a:ext uri="{FF2B5EF4-FFF2-40B4-BE49-F238E27FC236}">
                  <a16:creationId xmlns:a16="http://schemas.microsoft.com/office/drawing/2014/main" id="{4C368D29-E1A4-4DEB-ADC2-DB3901A49BDF}"/>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300;p27">
              <a:extLst>
                <a:ext uri="{FF2B5EF4-FFF2-40B4-BE49-F238E27FC236}">
                  <a16:creationId xmlns:a16="http://schemas.microsoft.com/office/drawing/2014/main" id="{81236187-9B6D-4DDF-BCC0-B84943AE8C1F}"/>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8" name="Google Shape;1301;p27">
              <a:extLst>
                <a:ext uri="{FF2B5EF4-FFF2-40B4-BE49-F238E27FC236}">
                  <a16:creationId xmlns:a16="http://schemas.microsoft.com/office/drawing/2014/main" id="{E436BA37-D714-4F44-951F-DE3935F8B446}"/>
                </a:ext>
              </a:extLst>
            </p:cNvPr>
            <p:cNvGrpSpPr/>
            <p:nvPr/>
          </p:nvGrpSpPr>
          <p:grpSpPr>
            <a:xfrm>
              <a:off x="3781914" y="3000342"/>
              <a:ext cx="883852" cy="621125"/>
              <a:chOff x="5591539" y="3742467"/>
              <a:chExt cx="883852" cy="621125"/>
            </a:xfrm>
          </p:grpSpPr>
          <p:sp>
            <p:nvSpPr>
              <p:cNvPr id="537" name="Google Shape;1302;p27">
                <a:extLst>
                  <a:ext uri="{FF2B5EF4-FFF2-40B4-BE49-F238E27FC236}">
                    <a16:creationId xmlns:a16="http://schemas.microsoft.com/office/drawing/2014/main" id="{7A6FCAFE-CC7A-46E5-A59C-63F96BD94622}"/>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303;p27">
                <a:extLst>
                  <a:ext uri="{FF2B5EF4-FFF2-40B4-BE49-F238E27FC236}">
                    <a16:creationId xmlns:a16="http://schemas.microsoft.com/office/drawing/2014/main" id="{991CE13A-AD45-4D02-85E2-01E1607D561B}"/>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304;p27">
                <a:extLst>
                  <a:ext uri="{FF2B5EF4-FFF2-40B4-BE49-F238E27FC236}">
                    <a16:creationId xmlns:a16="http://schemas.microsoft.com/office/drawing/2014/main" id="{F66E777B-DBF5-4CCB-944C-EA8A7E7D9281}"/>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305;p27">
                <a:extLst>
                  <a:ext uri="{FF2B5EF4-FFF2-40B4-BE49-F238E27FC236}">
                    <a16:creationId xmlns:a16="http://schemas.microsoft.com/office/drawing/2014/main" id="{189F079B-8738-494E-9B88-93D2B6676DF0}"/>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1306;p27">
                <a:extLst>
                  <a:ext uri="{FF2B5EF4-FFF2-40B4-BE49-F238E27FC236}">
                    <a16:creationId xmlns:a16="http://schemas.microsoft.com/office/drawing/2014/main" id="{726E9CD9-AF79-4A59-A91D-1FE1E06991DA}"/>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307;p27">
                <a:extLst>
                  <a:ext uri="{FF2B5EF4-FFF2-40B4-BE49-F238E27FC236}">
                    <a16:creationId xmlns:a16="http://schemas.microsoft.com/office/drawing/2014/main" id="{0555476A-F2C1-4AF8-B105-723CF3B99C65}"/>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308;p27">
                <a:extLst>
                  <a:ext uri="{FF2B5EF4-FFF2-40B4-BE49-F238E27FC236}">
                    <a16:creationId xmlns:a16="http://schemas.microsoft.com/office/drawing/2014/main" id="{91F5C695-F572-4E4B-8B43-A33FE3CFD0D5}"/>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309;p27">
                <a:extLst>
                  <a:ext uri="{FF2B5EF4-FFF2-40B4-BE49-F238E27FC236}">
                    <a16:creationId xmlns:a16="http://schemas.microsoft.com/office/drawing/2014/main" id="{0D65DF45-8759-467F-A8D5-6B4117253033}"/>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310;p27">
                <a:extLst>
                  <a:ext uri="{FF2B5EF4-FFF2-40B4-BE49-F238E27FC236}">
                    <a16:creationId xmlns:a16="http://schemas.microsoft.com/office/drawing/2014/main" id="{6A9D63B8-1945-4CC7-9666-100694D3E360}"/>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1311;p27">
                <a:extLst>
                  <a:ext uri="{FF2B5EF4-FFF2-40B4-BE49-F238E27FC236}">
                    <a16:creationId xmlns:a16="http://schemas.microsoft.com/office/drawing/2014/main" id="{E870C2EF-6CC7-40A4-AB9B-8A1998F902F1}"/>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312;p27">
                <a:extLst>
                  <a:ext uri="{FF2B5EF4-FFF2-40B4-BE49-F238E27FC236}">
                    <a16:creationId xmlns:a16="http://schemas.microsoft.com/office/drawing/2014/main" id="{1CDAF470-C5F9-4BC6-959A-EAC745CADCC2}"/>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313;p27">
                <a:extLst>
                  <a:ext uri="{FF2B5EF4-FFF2-40B4-BE49-F238E27FC236}">
                    <a16:creationId xmlns:a16="http://schemas.microsoft.com/office/drawing/2014/main" id="{0138F6B9-B7DD-4BA4-9FC3-655710F079A4}"/>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314;p27">
                <a:extLst>
                  <a:ext uri="{FF2B5EF4-FFF2-40B4-BE49-F238E27FC236}">
                    <a16:creationId xmlns:a16="http://schemas.microsoft.com/office/drawing/2014/main" id="{BB855259-E2BD-4E32-8BE7-06B8AB16C356}"/>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315;p27">
                <a:extLst>
                  <a:ext uri="{FF2B5EF4-FFF2-40B4-BE49-F238E27FC236}">
                    <a16:creationId xmlns:a16="http://schemas.microsoft.com/office/drawing/2014/main" id="{6E763A26-CA00-470C-A87F-6A681EEF5AE9}"/>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316;p27">
                <a:extLst>
                  <a:ext uri="{FF2B5EF4-FFF2-40B4-BE49-F238E27FC236}">
                    <a16:creationId xmlns:a16="http://schemas.microsoft.com/office/drawing/2014/main" id="{F3E44DFA-657E-4B5B-86E5-3A63C7B4503A}"/>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317;p27">
                <a:extLst>
                  <a:ext uri="{FF2B5EF4-FFF2-40B4-BE49-F238E27FC236}">
                    <a16:creationId xmlns:a16="http://schemas.microsoft.com/office/drawing/2014/main" id="{1510FDFF-CDA7-4EA6-A8FE-8043DBA2340E}"/>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1318;p27">
              <a:extLst>
                <a:ext uri="{FF2B5EF4-FFF2-40B4-BE49-F238E27FC236}">
                  <a16:creationId xmlns:a16="http://schemas.microsoft.com/office/drawing/2014/main" id="{5AAF0DB0-14D9-43D7-B190-BF59B87D7E56}"/>
                </a:ext>
              </a:extLst>
            </p:cNvPr>
            <p:cNvGrpSpPr/>
            <p:nvPr/>
          </p:nvGrpSpPr>
          <p:grpSpPr>
            <a:xfrm>
              <a:off x="3781914" y="2856896"/>
              <a:ext cx="883852" cy="621029"/>
              <a:chOff x="5591539" y="3599021"/>
              <a:chExt cx="883852" cy="621029"/>
            </a:xfrm>
          </p:grpSpPr>
          <p:sp>
            <p:nvSpPr>
              <p:cNvPr id="521" name="Google Shape;1319;p27">
                <a:extLst>
                  <a:ext uri="{FF2B5EF4-FFF2-40B4-BE49-F238E27FC236}">
                    <a16:creationId xmlns:a16="http://schemas.microsoft.com/office/drawing/2014/main" id="{492EDBF6-6F7D-4D35-94C9-C5FC04DBB247}"/>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320;p27">
                <a:extLst>
                  <a:ext uri="{FF2B5EF4-FFF2-40B4-BE49-F238E27FC236}">
                    <a16:creationId xmlns:a16="http://schemas.microsoft.com/office/drawing/2014/main" id="{E025AD1C-B331-49DE-AE55-04CF95072305}"/>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321;p27">
                <a:extLst>
                  <a:ext uri="{FF2B5EF4-FFF2-40B4-BE49-F238E27FC236}">
                    <a16:creationId xmlns:a16="http://schemas.microsoft.com/office/drawing/2014/main" id="{9041C5E3-2497-4DC5-B59D-1FC2C7227E0B}"/>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322;p27">
                <a:extLst>
                  <a:ext uri="{FF2B5EF4-FFF2-40B4-BE49-F238E27FC236}">
                    <a16:creationId xmlns:a16="http://schemas.microsoft.com/office/drawing/2014/main" id="{A157A3BE-BA20-4773-88DA-A8F281AB0B21}"/>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1323;p27">
                <a:extLst>
                  <a:ext uri="{FF2B5EF4-FFF2-40B4-BE49-F238E27FC236}">
                    <a16:creationId xmlns:a16="http://schemas.microsoft.com/office/drawing/2014/main" id="{085EEA9E-90A1-45E6-B80E-C3DD086B11F5}"/>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324;p27">
                <a:extLst>
                  <a:ext uri="{FF2B5EF4-FFF2-40B4-BE49-F238E27FC236}">
                    <a16:creationId xmlns:a16="http://schemas.microsoft.com/office/drawing/2014/main" id="{DE30570A-FDB6-47E4-AEB2-253AFE0D6DFE}"/>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325;p27">
                <a:extLst>
                  <a:ext uri="{FF2B5EF4-FFF2-40B4-BE49-F238E27FC236}">
                    <a16:creationId xmlns:a16="http://schemas.microsoft.com/office/drawing/2014/main" id="{6AB94005-CBFB-4340-9162-38D59C7B758B}"/>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326;p27">
                <a:extLst>
                  <a:ext uri="{FF2B5EF4-FFF2-40B4-BE49-F238E27FC236}">
                    <a16:creationId xmlns:a16="http://schemas.microsoft.com/office/drawing/2014/main" id="{AD7DC922-A718-4B38-B1F2-8146EE4E132B}"/>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327;p27">
                <a:extLst>
                  <a:ext uri="{FF2B5EF4-FFF2-40B4-BE49-F238E27FC236}">
                    <a16:creationId xmlns:a16="http://schemas.microsoft.com/office/drawing/2014/main" id="{4B01A2DF-37B4-4D19-A8EE-F70CD57CCCDB}"/>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1328;p27">
                <a:extLst>
                  <a:ext uri="{FF2B5EF4-FFF2-40B4-BE49-F238E27FC236}">
                    <a16:creationId xmlns:a16="http://schemas.microsoft.com/office/drawing/2014/main" id="{F1AC8080-D526-4F1D-AC45-009C695E41AA}"/>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329;p27">
                <a:extLst>
                  <a:ext uri="{FF2B5EF4-FFF2-40B4-BE49-F238E27FC236}">
                    <a16:creationId xmlns:a16="http://schemas.microsoft.com/office/drawing/2014/main" id="{33B0E2B5-EB21-4064-9561-0F1224D0C4C5}"/>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330;p27">
                <a:extLst>
                  <a:ext uri="{FF2B5EF4-FFF2-40B4-BE49-F238E27FC236}">
                    <a16:creationId xmlns:a16="http://schemas.microsoft.com/office/drawing/2014/main" id="{33556358-7A9F-4109-977F-0115F20767FF}"/>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331;p27">
                <a:extLst>
                  <a:ext uri="{FF2B5EF4-FFF2-40B4-BE49-F238E27FC236}">
                    <a16:creationId xmlns:a16="http://schemas.microsoft.com/office/drawing/2014/main" id="{36F7AC39-51B4-4BB5-B4D6-7A4AB6195EB8}"/>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332;p27">
                <a:extLst>
                  <a:ext uri="{FF2B5EF4-FFF2-40B4-BE49-F238E27FC236}">
                    <a16:creationId xmlns:a16="http://schemas.microsoft.com/office/drawing/2014/main" id="{0FBBCF74-7F1D-411C-9F97-FFF43B0C4A91}"/>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333;p27">
                <a:extLst>
                  <a:ext uri="{FF2B5EF4-FFF2-40B4-BE49-F238E27FC236}">
                    <a16:creationId xmlns:a16="http://schemas.microsoft.com/office/drawing/2014/main" id="{7A313B60-0D4A-4C53-9451-44EE90389FB2}"/>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334;p27">
                <a:extLst>
                  <a:ext uri="{FF2B5EF4-FFF2-40B4-BE49-F238E27FC236}">
                    <a16:creationId xmlns:a16="http://schemas.microsoft.com/office/drawing/2014/main" id="{7DC85A5D-898B-4F05-98D9-75C9EC1EE343}"/>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 name="Google Shape;1335;p27">
              <a:extLst>
                <a:ext uri="{FF2B5EF4-FFF2-40B4-BE49-F238E27FC236}">
                  <a16:creationId xmlns:a16="http://schemas.microsoft.com/office/drawing/2014/main" id="{B4EA7B7F-89FC-45AB-9EB7-A20AD7D7ADD7}"/>
                </a:ext>
              </a:extLst>
            </p:cNvPr>
            <p:cNvGrpSpPr/>
            <p:nvPr/>
          </p:nvGrpSpPr>
          <p:grpSpPr>
            <a:xfrm>
              <a:off x="3810520" y="2694304"/>
              <a:ext cx="883852" cy="621125"/>
              <a:chOff x="5620145" y="3436429"/>
              <a:chExt cx="883852" cy="621125"/>
            </a:xfrm>
          </p:grpSpPr>
          <p:sp>
            <p:nvSpPr>
              <p:cNvPr id="505" name="Google Shape;1336;p27">
                <a:extLst>
                  <a:ext uri="{FF2B5EF4-FFF2-40B4-BE49-F238E27FC236}">
                    <a16:creationId xmlns:a16="http://schemas.microsoft.com/office/drawing/2014/main" id="{472D47BA-1C47-48B0-9F41-CEC3BE8A4D33}"/>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337;p27">
                <a:extLst>
                  <a:ext uri="{FF2B5EF4-FFF2-40B4-BE49-F238E27FC236}">
                    <a16:creationId xmlns:a16="http://schemas.microsoft.com/office/drawing/2014/main" id="{5857EE4D-A666-423E-B5EF-8B86B7F0A87C}"/>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338;p27">
                <a:extLst>
                  <a:ext uri="{FF2B5EF4-FFF2-40B4-BE49-F238E27FC236}">
                    <a16:creationId xmlns:a16="http://schemas.microsoft.com/office/drawing/2014/main" id="{4B281942-4145-4C7D-B397-196506D2CD87}"/>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339;p27">
                <a:extLst>
                  <a:ext uri="{FF2B5EF4-FFF2-40B4-BE49-F238E27FC236}">
                    <a16:creationId xmlns:a16="http://schemas.microsoft.com/office/drawing/2014/main" id="{11B90E3C-14C7-4247-B93D-136CFC8F507D}"/>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1340;p27">
                <a:extLst>
                  <a:ext uri="{FF2B5EF4-FFF2-40B4-BE49-F238E27FC236}">
                    <a16:creationId xmlns:a16="http://schemas.microsoft.com/office/drawing/2014/main" id="{5C9F3BF1-C445-4F7F-AEAA-E596A79459D3}"/>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341;p27">
                <a:extLst>
                  <a:ext uri="{FF2B5EF4-FFF2-40B4-BE49-F238E27FC236}">
                    <a16:creationId xmlns:a16="http://schemas.microsoft.com/office/drawing/2014/main" id="{45BB9A6E-8C39-4F20-BA63-6E71C315110F}"/>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342;p27">
                <a:extLst>
                  <a:ext uri="{FF2B5EF4-FFF2-40B4-BE49-F238E27FC236}">
                    <a16:creationId xmlns:a16="http://schemas.microsoft.com/office/drawing/2014/main" id="{E0FE7B73-2894-40C0-8467-6EA0E65989A2}"/>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343;p27">
                <a:extLst>
                  <a:ext uri="{FF2B5EF4-FFF2-40B4-BE49-F238E27FC236}">
                    <a16:creationId xmlns:a16="http://schemas.microsoft.com/office/drawing/2014/main" id="{16C241E3-16F6-49E7-92D5-AD1D8C0CF1AA}"/>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344;p27">
                <a:extLst>
                  <a:ext uri="{FF2B5EF4-FFF2-40B4-BE49-F238E27FC236}">
                    <a16:creationId xmlns:a16="http://schemas.microsoft.com/office/drawing/2014/main" id="{44DE0631-DECC-4056-8E3E-4F5B70C424DD}"/>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1345;p27">
                <a:extLst>
                  <a:ext uri="{FF2B5EF4-FFF2-40B4-BE49-F238E27FC236}">
                    <a16:creationId xmlns:a16="http://schemas.microsoft.com/office/drawing/2014/main" id="{E6147ACE-BF0E-482A-9CD1-1BE85CE99806}"/>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346;p27">
                <a:extLst>
                  <a:ext uri="{FF2B5EF4-FFF2-40B4-BE49-F238E27FC236}">
                    <a16:creationId xmlns:a16="http://schemas.microsoft.com/office/drawing/2014/main" id="{EBEADC02-81FB-41F2-9A14-98549873F4D2}"/>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347;p27">
                <a:extLst>
                  <a:ext uri="{FF2B5EF4-FFF2-40B4-BE49-F238E27FC236}">
                    <a16:creationId xmlns:a16="http://schemas.microsoft.com/office/drawing/2014/main" id="{4DFC933A-1DE8-4118-A867-771129772683}"/>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348;p27">
                <a:extLst>
                  <a:ext uri="{FF2B5EF4-FFF2-40B4-BE49-F238E27FC236}">
                    <a16:creationId xmlns:a16="http://schemas.microsoft.com/office/drawing/2014/main" id="{2C7C61CD-094A-41F7-B869-26D033FEE5AB}"/>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349;p27">
                <a:extLst>
                  <a:ext uri="{FF2B5EF4-FFF2-40B4-BE49-F238E27FC236}">
                    <a16:creationId xmlns:a16="http://schemas.microsoft.com/office/drawing/2014/main" id="{88CBBEC6-6423-4932-A1A3-F4FAA0FCA605}"/>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350;p27">
                <a:extLst>
                  <a:ext uri="{FF2B5EF4-FFF2-40B4-BE49-F238E27FC236}">
                    <a16:creationId xmlns:a16="http://schemas.microsoft.com/office/drawing/2014/main" id="{364C4115-0592-466C-B590-A31D6C7C71BD}"/>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351;p27">
                <a:extLst>
                  <a:ext uri="{FF2B5EF4-FFF2-40B4-BE49-F238E27FC236}">
                    <a16:creationId xmlns:a16="http://schemas.microsoft.com/office/drawing/2014/main" id="{85E4C94A-EA9B-40DD-B224-381820E4ADE0}"/>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 name="Google Shape;1352;p27">
              <a:extLst>
                <a:ext uri="{FF2B5EF4-FFF2-40B4-BE49-F238E27FC236}">
                  <a16:creationId xmlns:a16="http://schemas.microsoft.com/office/drawing/2014/main" id="{E9D30117-34D5-4D99-AA15-007C82DC0D9B}"/>
                </a:ext>
              </a:extLst>
            </p:cNvPr>
            <p:cNvGrpSpPr/>
            <p:nvPr/>
          </p:nvGrpSpPr>
          <p:grpSpPr>
            <a:xfrm>
              <a:off x="3800921" y="2531712"/>
              <a:ext cx="883852" cy="621125"/>
              <a:chOff x="5610546" y="3273837"/>
              <a:chExt cx="883852" cy="621125"/>
            </a:xfrm>
          </p:grpSpPr>
          <p:sp>
            <p:nvSpPr>
              <p:cNvPr id="489" name="Google Shape;1353;p27">
                <a:extLst>
                  <a:ext uri="{FF2B5EF4-FFF2-40B4-BE49-F238E27FC236}">
                    <a16:creationId xmlns:a16="http://schemas.microsoft.com/office/drawing/2014/main" id="{54A9642D-F9F3-41C9-A822-36EFAACD420F}"/>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354;p27">
                <a:extLst>
                  <a:ext uri="{FF2B5EF4-FFF2-40B4-BE49-F238E27FC236}">
                    <a16:creationId xmlns:a16="http://schemas.microsoft.com/office/drawing/2014/main" id="{E6A2D1A0-55A0-4590-B0F2-85A8D7B62EA1}"/>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355;p27">
                <a:extLst>
                  <a:ext uri="{FF2B5EF4-FFF2-40B4-BE49-F238E27FC236}">
                    <a16:creationId xmlns:a16="http://schemas.microsoft.com/office/drawing/2014/main" id="{2A1606F5-C47F-4E1B-8782-23B939B84A5C}"/>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356;p27">
                <a:extLst>
                  <a:ext uri="{FF2B5EF4-FFF2-40B4-BE49-F238E27FC236}">
                    <a16:creationId xmlns:a16="http://schemas.microsoft.com/office/drawing/2014/main" id="{FA09F5F2-DB99-472C-AA71-F8C784D7BD94}"/>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1357;p27">
                <a:extLst>
                  <a:ext uri="{FF2B5EF4-FFF2-40B4-BE49-F238E27FC236}">
                    <a16:creationId xmlns:a16="http://schemas.microsoft.com/office/drawing/2014/main" id="{5FE28AD4-2584-4FD3-8D3C-81F5B45049A3}"/>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358;p27">
                <a:extLst>
                  <a:ext uri="{FF2B5EF4-FFF2-40B4-BE49-F238E27FC236}">
                    <a16:creationId xmlns:a16="http://schemas.microsoft.com/office/drawing/2014/main" id="{DE1380C7-4FBC-455C-A59E-4E692683660A}"/>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359;p27">
                <a:extLst>
                  <a:ext uri="{FF2B5EF4-FFF2-40B4-BE49-F238E27FC236}">
                    <a16:creationId xmlns:a16="http://schemas.microsoft.com/office/drawing/2014/main" id="{1889300B-8332-4BBE-B615-8F4167DE5B49}"/>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360;p27">
                <a:extLst>
                  <a:ext uri="{FF2B5EF4-FFF2-40B4-BE49-F238E27FC236}">
                    <a16:creationId xmlns:a16="http://schemas.microsoft.com/office/drawing/2014/main" id="{544AACA8-5BB2-4020-8AEA-000D3585D053}"/>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361;p27">
                <a:extLst>
                  <a:ext uri="{FF2B5EF4-FFF2-40B4-BE49-F238E27FC236}">
                    <a16:creationId xmlns:a16="http://schemas.microsoft.com/office/drawing/2014/main" id="{0572BCC3-C20E-4276-88B5-9FECAB2BD373}"/>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1362;p27">
                <a:extLst>
                  <a:ext uri="{FF2B5EF4-FFF2-40B4-BE49-F238E27FC236}">
                    <a16:creationId xmlns:a16="http://schemas.microsoft.com/office/drawing/2014/main" id="{DBDB41DC-E75E-4499-B453-8A2D097A9770}"/>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363;p27">
                <a:extLst>
                  <a:ext uri="{FF2B5EF4-FFF2-40B4-BE49-F238E27FC236}">
                    <a16:creationId xmlns:a16="http://schemas.microsoft.com/office/drawing/2014/main" id="{8247974E-14EE-4EF4-8CC3-7C8D64CBFD72}"/>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364;p27">
                <a:extLst>
                  <a:ext uri="{FF2B5EF4-FFF2-40B4-BE49-F238E27FC236}">
                    <a16:creationId xmlns:a16="http://schemas.microsoft.com/office/drawing/2014/main" id="{B9BAC6E0-E3FB-41E1-9FC6-585B927F313A}"/>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365;p27">
                <a:extLst>
                  <a:ext uri="{FF2B5EF4-FFF2-40B4-BE49-F238E27FC236}">
                    <a16:creationId xmlns:a16="http://schemas.microsoft.com/office/drawing/2014/main" id="{E42204B1-6ABC-4B07-8658-87DCBF6140E0}"/>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366;p27">
                <a:extLst>
                  <a:ext uri="{FF2B5EF4-FFF2-40B4-BE49-F238E27FC236}">
                    <a16:creationId xmlns:a16="http://schemas.microsoft.com/office/drawing/2014/main" id="{E1F75111-3279-4149-A515-C34C6168D149}"/>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367;p27">
                <a:extLst>
                  <a:ext uri="{FF2B5EF4-FFF2-40B4-BE49-F238E27FC236}">
                    <a16:creationId xmlns:a16="http://schemas.microsoft.com/office/drawing/2014/main" id="{F04462A6-A37D-43BE-B604-BC8BBC15A60D}"/>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368;p27">
                <a:extLst>
                  <a:ext uri="{FF2B5EF4-FFF2-40B4-BE49-F238E27FC236}">
                    <a16:creationId xmlns:a16="http://schemas.microsoft.com/office/drawing/2014/main" id="{B589C5C0-4F88-4DF9-90BF-62E3AAAA8252}"/>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 name="Google Shape;1369;p27">
              <a:extLst>
                <a:ext uri="{FF2B5EF4-FFF2-40B4-BE49-F238E27FC236}">
                  <a16:creationId xmlns:a16="http://schemas.microsoft.com/office/drawing/2014/main" id="{996E5717-6FFD-4C2E-8276-18AA521A3B90}"/>
                </a:ext>
              </a:extLst>
            </p:cNvPr>
            <p:cNvGrpSpPr/>
            <p:nvPr/>
          </p:nvGrpSpPr>
          <p:grpSpPr>
            <a:xfrm>
              <a:off x="3829623" y="2378741"/>
              <a:ext cx="883852" cy="621029"/>
              <a:chOff x="5639248" y="3120866"/>
              <a:chExt cx="883852" cy="621029"/>
            </a:xfrm>
          </p:grpSpPr>
          <p:sp>
            <p:nvSpPr>
              <p:cNvPr id="473" name="Google Shape;1370;p27">
                <a:extLst>
                  <a:ext uri="{FF2B5EF4-FFF2-40B4-BE49-F238E27FC236}">
                    <a16:creationId xmlns:a16="http://schemas.microsoft.com/office/drawing/2014/main" id="{3C2D4250-5EDA-4D77-BBC2-0769785D8280}"/>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371;p27">
                <a:extLst>
                  <a:ext uri="{FF2B5EF4-FFF2-40B4-BE49-F238E27FC236}">
                    <a16:creationId xmlns:a16="http://schemas.microsoft.com/office/drawing/2014/main" id="{17DF561F-6077-412E-BF5E-B5A8567B4CD8}"/>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372;p27">
                <a:extLst>
                  <a:ext uri="{FF2B5EF4-FFF2-40B4-BE49-F238E27FC236}">
                    <a16:creationId xmlns:a16="http://schemas.microsoft.com/office/drawing/2014/main" id="{C1269A01-B7BF-4D0C-B2F9-19A5F7073E96}"/>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373;p27">
                <a:extLst>
                  <a:ext uri="{FF2B5EF4-FFF2-40B4-BE49-F238E27FC236}">
                    <a16:creationId xmlns:a16="http://schemas.microsoft.com/office/drawing/2014/main" id="{483D9473-E7AB-4022-8CA1-A29EA252ACFC}"/>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1374;p27">
                <a:extLst>
                  <a:ext uri="{FF2B5EF4-FFF2-40B4-BE49-F238E27FC236}">
                    <a16:creationId xmlns:a16="http://schemas.microsoft.com/office/drawing/2014/main" id="{44C7E450-4679-4C3C-A30B-31C1A25D7019}"/>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375;p27">
                <a:extLst>
                  <a:ext uri="{FF2B5EF4-FFF2-40B4-BE49-F238E27FC236}">
                    <a16:creationId xmlns:a16="http://schemas.microsoft.com/office/drawing/2014/main" id="{293CC2D9-36EE-40EE-9254-EBB1E94D4D35}"/>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376;p27">
                <a:extLst>
                  <a:ext uri="{FF2B5EF4-FFF2-40B4-BE49-F238E27FC236}">
                    <a16:creationId xmlns:a16="http://schemas.microsoft.com/office/drawing/2014/main" id="{213A63BB-556A-46BF-B7FA-B555909A8E03}"/>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377;p27">
                <a:extLst>
                  <a:ext uri="{FF2B5EF4-FFF2-40B4-BE49-F238E27FC236}">
                    <a16:creationId xmlns:a16="http://schemas.microsoft.com/office/drawing/2014/main" id="{E126315E-0ED4-419B-B39C-F178420FC049}"/>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378;p27">
                <a:extLst>
                  <a:ext uri="{FF2B5EF4-FFF2-40B4-BE49-F238E27FC236}">
                    <a16:creationId xmlns:a16="http://schemas.microsoft.com/office/drawing/2014/main" id="{E1837F0C-8B72-4B34-B13A-7C22B3CFB497}"/>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1379;p27">
                <a:extLst>
                  <a:ext uri="{FF2B5EF4-FFF2-40B4-BE49-F238E27FC236}">
                    <a16:creationId xmlns:a16="http://schemas.microsoft.com/office/drawing/2014/main" id="{9C748984-E14E-4B5B-B5A4-B7149869D984}"/>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380;p27">
                <a:extLst>
                  <a:ext uri="{FF2B5EF4-FFF2-40B4-BE49-F238E27FC236}">
                    <a16:creationId xmlns:a16="http://schemas.microsoft.com/office/drawing/2014/main" id="{5B6020B1-CF4E-4224-807D-69E463A36464}"/>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381;p27">
                <a:extLst>
                  <a:ext uri="{FF2B5EF4-FFF2-40B4-BE49-F238E27FC236}">
                    <a16:creationId xmlns:a16="http://schemas.microsoft.com/office/drawing/2014/main" id="{B566616F-7B4B-4ED1-B2DD-5213E8476C39}"/>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382;p27">
                <a:extLst>
                  <a:ext uri="{FF2B5EF4-FFF2-40B4-BE49-F238E27FC236}">
                    <a16:creationId xmlns:a16="http://schemas.microsoft.com/office/drawing/2014/main" id="{22AC93C1-F9B8-455A-A6F0-AA16878D102B}"/>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383;p27">
                <a:extLst>
                  <a:ext uri="{FF2B5EF4-FFF2-40B4-BE49-F238E27FC236}">
                    <a16:creationId xmlns:a16="http://schemas.microsoft.com/office/drawing/2014/main" id="{F1A425E2-72C4-435C-8EF2-54E5C85A120A}"/>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384;p27">
                <a:extLst>
                  <a:ext uri="{FF2B5EF4-FFF2-40B4-BE49-F238E27FC236}">
                    <a16:creationId xmlns:a16="http://schemas.microsoft.com/office/drawing/2014/main" id="{D20AD258-1CBE-4174-A4E8-41C2B1655B26}"/>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385;p27">
                <a:extLst>
                  <a:ext uri="{FF2B5EF4-FFF2-40B4-BE49-F238E27FC236}">
                    <a16:creationId xmlns:a16="http://schemas.microsoft.com/office/drawing/2014/main" id="{667323D4-0C03-41FF-AF16-DB321C0017F8}"/>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386;p27">
              <a:extLst>
                <a:ext uri="{FF2B5EF4-FFF2-40B4-BE49-F238E27FC236}">
                  <a16:creationId xmlns:a16="http://schemas.microsoft.com/office/drawing/2014/main" id="{451E8841-98BC-4ABB-BD59-12340D8E9A8F}"/>
                </a:ext>
              </a:extLst>
            </p:cNvPr>
            <p:cNvGrpSpPr/>
            <p:nvPr/>
          </p:nvGrpSpPr>
          <p:grpSpPr>
            <a:xfrm>
              <a:off x="3810520" y="2225674"/>
              <a:ext cx="883852" cy="621125"/>
              <a:chOff x="5620145" y="2967799"/>
              <a:chExt cx="883852" cy="621125"/>
            </a:xfrm>
          </p:grpSpPr>
          <p:sp>
            <p:nvSpPr>
              <p:cNvPr id="457" name="Google Shape;1387;p27">
                <a:extLst>
                  <a:ext uri="{FF2B5EF4-FFF2-40B4-BE49-F238E27FC236}">
                    <a16:creationId xmlns:a16="http://schemas.microsoft.com/office/drawing/2014/main" id="{E498D7D8-6BB9-4AAB-A0AC-63D97F9BAFB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388;p27">
                <a:extLst>
                  <a:ext uri="{FF2B5EF4-FFF2-40B4-BE49-F238E27FC236}">
                    <a16:creationId xmlns:a16="http://schemas.microsoft.com/office/drawing/2014/main" id="{950E9EE3-51BA-4EDD-942B-0B9FE4128B13}"/>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389;p27">
                <a:extLst>
                  <a:ext uri="{FF2B5EF4-FFF2-40B4-BE49-F238E27FC236}">
                    <a16:creationId xmlns:a16="http://schemas.microsoft.com/office/drawing/2014/main" id="{713379D9-8831-4AEA-8A76-90CCDBF959D2}"/>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390;p27">
                <a:extLst>
                  <a:ext uri="{FF2B5EF4-FFF2-40B4-BE49-F238E27FC236}">
                    <a16:creationId xmlns:a16="http://schemas.microsoft.com/office/drawing/2014/main" id="{BF0CF9D3-1189-4C3F-9F9B-F568966E4D7E}"/>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391;p27">
                <a:extLst>
                  <a:ext uri="{FF2B5EF4-FFF2-40B4-BE49-F238E27FC236}">
                    <a16:creationId xmlns:a16="http://schemas.microsoft.com/office/drawing/2014/main" id="{D523B5F5-BF32-444F-94F7-3E607C901393}"/>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392;p27">
                <a:extLst>
                  <a:ext uri="{FF2B5EF4-FFF2-40B4-BE49-F238E27FC236}">
                    <a16:creationId xmlns:a16="http://schemas.microsoft.com/office/drawing/2014/main" id="{15616A85-19DA-4756-A569-F766E7F8F2D2}"/>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393;p27">
                <a:extLst>
                  <a:ext uri="{FF2B5EF4-FFF2-40B4-BE49-F238E27FC236}">
                    <a16:creationId xmlns:a16="http://schemas.microsoft.com/office/drawing/2014/main" id="{9FED492A-8D3F-404B-BD61-B2C1CAA49435}"/>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394;p27">
                <a:extLst>
                  <a:ext uri="{FF2B5EF4-FFF2-40B4-BE49-F238E27FC236}">
                    <a16:creationId xmlns:a16="http://schemas.microsoft.com/office/drawing/2014/main" id="{61B2E046-6DA0-46E9-96E3-91CE48519139}"/>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1395;p27">
                <a:extLst>
                  <a:ext uri="{FF2B5EF4-FFF2-40B4-BE49-F238E27FC236}">
                    <a16:creationId xmlns:a16="http://schemas.microsoft.com/office/drawing/2014/main" id="{0FA5CAE9-347B-4D9E-AEFB-42D70D99E6AA}"/>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396;p27">
                <a:extLst>
                  <a:ext uri="{FF2B5EF4-FFF2-40B4-BE49-F238E27FC236}">
                    <a16:creationId xmlns:a16="http://schemas.microsoft.com/office/drawing/2014/main" id="{0B53E240-22FF-45FE-B65A-A407835A7EA8}"/>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397;p27">
                <a:extLst>
                  <a:ext uri="{FF2B5EF4-FFF2-40B4-BE49-F238E27FC236}">
                    <a16:creationId xmlns:a16="http://schemas.microsoft.com/office/drawing/2014/main" id="{FC33BEFA-3A31-474D-9A99-DE346E937071}"/>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398;p27">
                <a:extLst>
                  <a:ext uri="{FF2B5EF4-FFF2-40B4-BE49-F238E27FC236}">
                    <a16:creationId xmlns:a16="http://schemas.microsoft.com/office/drawing/2014/main" id="{06448E94-5AEC-4D5C-8B56-7B6013CF8456}"/>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399;p27">
                <a:extLst>
                  <a:ext uri="{FF2B5EF4-FFF2-40B4-BE49-F238E27FC236}">
                    <a16:creationId xmlns:a16="http://schemas.microsoft.com/office/drawing/2014/main" id="{03A528E3-F761-4022-9162-E10E4DD312E3}"/>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400;p27">
                <a:extLst>
                  <a:ext uri="{FF2B5EF4-FFF2-40B4-BE49-F238E27FC236}">
                    <a16:creationId xmlns:a16="http://schemas.microsoft.com/office/drawing/2014/main" id="{CE628DB0-DC9C-44AB-90A4-AE73D44F20B5}"/>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401;p27">
                <a:extLst>
                  <a:ext uri="{FF2B5EF4-FFF2-40B4-BE49-F238E27FC236}">
                    <a16:creationId xmlns:a16="http://schemas.microsoft.com/office/drawing/2014/main" id="{6114AAA4-51B8-4DE1-A457-4835F1AB028F}"/>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402;p27">
                <a:extLst>
                  <a:ext uri="{FF2B5EF4-FFF2-40B4-BE49-F238E27FC236}">
                    <a16:creationId xmlns:a16="http://schemas.microsoft.com/office/drawing/2014/main" id="{7D1EE86E-EDF2-440B-9164-F39CFEE63A9A}"/>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403;p27">
              <a:extLst>
                <a:ext uri="{FF2B5EF4-FFF2-40B4-BE49-F238E27FC236}">
                  <a16:creationId xmlns:a16="http://schemas.microsoft.com/office/drawing/2014/main" id="{90F623C5-AF61-47D4-982D-39C735BD9E24}"/>
                </a:ext>
              </a:extLst>
            </p:cNvPr>
            <p:cNvGrpSpPr/>
            <p:nvPr/>
          </p:nvGrpSpPr>
          <p:grpSpPr>
            <a:xfrm>
              <a:off x="3839126" y="2072703"/>
              <a:ext cx="883852" cy="621124"/>
              <a:chOff x="5648751" y="2814828"/>
              <a:chExt cx="883852" cy="621124"/>
            </a:xfrm>
          </p:grpSpPr>
          <p:sp>
            <p:nvSpPr>
              <p:cNvPr id="441" name="Google Shape;1404;p27">
                <a:extLst>
                  <a:ext uri="{FF2B5EF4-FFF2-40B4-BE49-F238E27FC236}">
                    <a16:creationId xmlns:a16="http://schemas.microsoft.com/office/drawing/2014/main" id="{9F1DA16C-842B-45E1-B9CE-DF8BFA76509C}"/>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405;p27">
                <a:extLst>
                  <a:ext uri="{FF2B5EF4-FFF2-40B4-BE49-F238E27FC236}">
                    <a16:creationId xmlns:a16="http://schemas.microsoft.com/office/drawing/2014/main" id="{53990444-60D8-4C96-A6F7-2A8850CC88C2}"/>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406;p27">
                <a:extLst>
                  <a:ext uri="{FF2B5EF4-FFF2-40B4-BE49-F238E27FC236}">
                    <a16:creationId xmlns:a16="http://schemas.microsoft.com/office/drawing/2014/main" id="{AE41868E-B8BA-49CA-AB78-90BE7C4ABC7F}"/>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407;p27">
                <a:extLst>
                  <a:ext uri="{FF2B5EF4-FFF2-40B4-BE49-F238E27FC236}">
                    <a16:creationId xmlns:a16="http://schemas.microsoft.com/office/drawing/2014/main" id="{BAA89FF3-7331-4342-BFA4-0FED1FEF07FD}"/>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408;p27">
                <a:extLst>
                  <a:ext uri="{FF2B5EF4-FFF2-40B4-BE49-F238E27FC236}">
                    <a16:creationId xmlns:a16="http://schemas.microsoft.com/office/drawing/2014/main" id="{D4AB8DF5-0197-42D9-9A32-B452523F9366}"/>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409;p27">
                <a:extLst>
                  <a:ext uri="{FF2B5EF4-FFF2-40B4-BE49-F238E27FC236}">
                    <a16:creationId xmlns:a16="http://schemas.microsoft.com/office/drawing/2014/main" id="{379820E7-D6AE-4803-9D90-A58E1FC2B90F}"/>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410;p27">
                <a:extLst>
                  <a:ext uri="{FF2B5EF4-FFF2-40B4-BE49-F238E27FC236}">
                    <a16:creationId xmlns:a16="http://schemas.microsoft.com/office/drawing/2014/main" id="{A8FFD40D-F494-4B7E-806F-C829DD08552B}"/>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411;p27">
                <a:extLst>
                  <a:ext uri="{FF2B5EF4-FFF2-40B4-BE49-F238E27FC236}">
                    <a16:creationId xmlns:a16="http://schemas.microsoft.com/office/drawing/2014/main" id="{ECECF387-BE98-44BC-BBCA-B0BF7706BD6D}"/>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1412;p27">
                <a:extLst>
                  <a:ext uri="{FF2B5EF4-FFF2-40B4-BE49-F238E27FC236}">
                    <a16:creationId xmlns:a16="http://schemas.microsoft.com/office/drawing/2014/main" id="{E0200D61-902A-4436-8692-9D524B77F0D1}"/>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413;p27">
                <a:extLst>
                  <a:ext uri="{FF2B5EF4-FFF2-40B4-BE49-F238E27FC236}">
                    <a16:creationId xmlns:a16="http://schemas.microsoft.com/office/drawing/2014/main" id="{778119F8-2873-493C-B3CD-960CE2A74A0B}"/>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414;p27">
                <a:extLst>
                  <a:ext uri="{FF2B5EF4-FFF2-40B4-BE49-F238E27FC236}">
                    <a16:creationId xmlns:a16="http://schemas.microsoft.com/office/drawing/2014/main" id="{5B757504-86BF-4088-80A4-BAF9DA22F41C}"/>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415;p27">
                <a:extLst>
                  <a:ext uri="{FF2B5EF4-FFF2-40B4-BE49-F238E27FC236}">
                    <a16:creationId xmlns:a16="http://schemas.microsoft.com/office/drawing/2014/main" id="{94D92BAA-33A6-412C-BFC8-A1D3B1CA5E70}"/>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416;p27">
                <a:extLst>
                  <a:ext uri="{FF2B5EF4-FFF2-40B4-BE49-F238E27FC236}">
                    <a16:creationId xmlns:a16="http://schemas.microsoft.com/office/drawing/2014/main" id="{35C367E0-282F-4A6C-BE15-813C0D6F3132}"/>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417;p27">
                <a:extLst>
                  <a:ext uri="{FF2B5EF4-FFF2-40B4-BE49-F238E27FC236}">
                    <a16:creationId xmlns:a16="http://schemas.microsoft.com/office/drawing/2014/main" id="{73A537E8-967D-412B-9971-56FCE2C489C8}"/>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418;p27">
                <a:extLst>
                  <a:ext uri="{FF2B5EF4-FFF2-40B4-BE49-F238E27FC236}">
                    <a16:creationId xmlns:a16="http://schemas.microsoft.com/office/drawing/2014/main" id="{D8B6D9CD-EE4C-4C80-AE10-2A76CECECD0F}"/>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419;p27">
                <a:extLst>
                  <a:ext uri="{FF2B5EF4-FFF2-40B4-BE49-F238E27FC236}">
                    <a16:creationId xmlns:a16="http://schemas.microsoft.com/office/drawing/2014/main" id="{92B5A4D4-20EE-4CD9-8B0B-CF5E68ED5140}"/>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 name="Google Shape;1420;p27">
              <a:extLst>
                <a:ext uri="{FF2B5EF4-FFF2-40B4-BE49-F238E27FC236}">
                  <a16:creationId xmlns:a16="http://schemas.microsoft.com/office/drawing/2014/main" id="{262DAAE4-CA40-4495-B5B9-F51A3FF247A7}"/>
                </a:ext>
              </a:extLst>
            </p:cNvPr>
            <p:cNvGrpSpPr/>
            <p:nvPr/>
          </p:nvGrpSpPr>
          <p:grpSpPr>
            <a:xfrm>
              <a:off x="3799020" y="4220685"/>
              <a:ext cx="883852" cy="621125"/>
              <a:chOff x="5608645" y="4962810"/>
              <a:chExt cx="883852" cy="621125"/>
            </a:xfrm>
          </p:grpSpPr>
          <p:sp>
            <p:nvSpPr>
              <p:cNvPr id="425" name="Google Shape;1421;p27">
                <a:extLst>
                  <a:ext uri="{FF2B5EF4-FFF2-40B4-BE49-F238E27FC236}">
                    <a16:creationId xmlns:a16="http://schemas.microsoft.com/office/drawing/2014/main" id="{3E1744E7-4560-4AF0-A688-2BF7DFE4CC89}"/>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422;p27">
                <a:extLst>
                  <a:ext uri="{FF2B5EF4-FFF2-40B4-BE49-F238E27FC236}">
                    <a16:creationId xmlns:a16="http://schemas.microsoft.com/office/drawing/2014/main" id="{8D68B064-33F5-4A9F-9DB2-82785C8DDC8B}"/>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423;p27">
                <a:extLst>
                  <a:ext uri="{FF2B5EF4-FFF2-40B4-BE49-F238E27FC236}">
                    <a16:creationId xmlns:a16="http://schemas.microsoft.com/office/drawing/2014/main" id="{D0F3D2F2-6FF9-4985-BF0B-F702EC71E95B}"/>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424;p27">
                <a:extLst>
                  <a:ext uri="{FF2B5EF4-FFF2-40B4-BE49-F238E27FC236}">
                    <a16:creationId xmlns:a16="http://schemas.microsoft.com/office/drawing/2014/main" id="{FD62D966-AEAA-451B-8A99-95B5D9520F3C}"/>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425;p27">
                <a:extLst>
                  <a:ext uri="{FF2B5EF4-FFF2-40B4-BE49-F238E27FC236}">
                    <a16:creationId xmlns:a16="http://schemas.microsoft.com/office/drawing/2014/main" id="{76EE9EAC-DCD3-487E-A8F9-F00BD4923DB5}"/>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426;p27">
                <a:extLst>
                  <a:ext uri="{FF2B5EF4-FFF2-40B4-BE49-F238E27FC236}">
                    <a16:creationId xmlns:a16="http://schemas.microsoft.com/office/drawing/2014/main" id="{49245351-39C8-4E32-8DA1-E7747832F72E}"/>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427;p27">
                <a:extLst>
                  <a:ext uri="{FF2B5EF4-FFF2-40B4-BE49-F238E27FC236}">
                    <a16:creationId xmlns:a16="http://schemas.microsoft.com/office/drawing/2014/main" id="{03B10E03-F879-4B77-9885-2DD43AEB5789}"/>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1428;p27">
                <a:extLst>
                  <a:ext uri="{FF2B5EF4-FFF2-40B4-BE49-F238E27FC236}">
                    <a16:creationId xmlns:a16="http://schemas.microsoft.com/office/drawing/2014/main" id="{F94F0AF6-4A9F-4D92-830D-90F86D7FF607}"/>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429;p27">
                <a:extLst>
                  <a:ext uri="{FF2B5EF4-FFF2-40B4-BE49-F238E27FC236}">
                    <a16:creationId xmlns:a16="http://schemas.microsoft.com/office/drawing/2014/main" id="{B397F44A-2707-446E-BE41-0DEF2EDB1360}"/>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430;p27">
                <a:extLst>
                  <a:ext uri="{FF2B5EF4-FFF2-40B4-BE49-F238E27FC236}">
                    <a16:creationId xmlns:a16="http://schemas.microsoft.com/office/drawing/2014/main" id="{DB424887-8DA8-4987-A0B1-A43027E967F3}"/>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431;p27">
                <a:extLst>
                  <a:ext uri="{FF2B5EF4-FFF2-40B4-BE49-F238E27FC236}">
                    <a16:creationId xmlns:a16="http://schemas.microsoft.com/office/drawing/2014/main" id="{1DCA7D31-F5D2-42CE-8E73-6ED7BF061999}"/>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432;p27">
                <a:extLst>
                  <a:ext uri="{FF2B5EF4-FFF2-40B4-BE49-F238E27FC236}">
                    <a16:creationId xmlns:a16="http://schemas.microsoft.com/office/drawing/2014/main" id="{FCFD1396-3B62-4BE0-AA5F-F931AF17C583}"/>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433;p27">
                <a:extLst>
                  <a:ext uri="{FF2B5EF4-FFF2-40B4-BE49-F238E27FC236}">
                    <a16:creationId xmlns:a16="http://schemas.microsoft.com/office/drawing/2014/main" id="{2801F456-BE97-4A06-915C-AADB62B68F17}"/>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434;p27">
                <a:extLst>
                  <a:ext uri="{FF2B5EF4-FFF2-40B4-BE49-F238E27FC236}">
                    <a16:creationId xmlns:a16="http://schemas.microsoft.com/office/drawing/2014/main" id="{64DF900B-643A-4510-A9D2-CADBD1D5D4C7}"/>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435;p27">
                <a:extLst>
                  <a:ext uri="{FF2B5EF4-FFF2-40B4-BE49-F238E27FC236}">
                    <a16:creationId xmlns:a16="http://schemas.microsoft.com/office/drawing/2014/main" id="{1A5A0238-8A3E-443F-B37A-84564D63B064}"/>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436;p27">
                <a:extLst>
                  <a:ext uri="{FF2B5EF4-FFF2-40B4-BE49-F238E27FC236}">
                    <a16:creationId xmlns:a16="http://schemas.microsoft.com/office/drawing/2014/main" id="{FDF38536-0CAC-45E5-BA97-AD2B7FF7717F}"/>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1437;p27">
              <a:extLst>
                <a:ext uri="{FF2B5EF4-FFF2-40B4-BE49-F238E27FC236}">
                  <a16:creationId xmlns:a16="http://schemas.microsoft.com/office/drawing/2014/main" id="{4C0087E2-D9E8-4C55-BF11-DC323885A1C5}"/>
                </a:ext>
              </a:extLst>
            </p:cNvPr>
            <p:cNvGrpSpPr/>
            <p:nvPr/>
          </p:nvGrpSpPr>
          <p:grpSpPr>
            <a:xfrm>
              <a:off x="3799020" y="4077239"/>
              <a:ext cx="883852" cy="621125"/>
              <a:chOff x="5608645" y="4819364"/>
              <a:chExt cx="883852" cy="621125"/>
            </a:xfrm>
          </p:grpSpPr>
          <p:sp>
            <p:nvSpPr>
              <p:cNvPr id="409" name="Google Shape;1438;p27">
                <a:extLst>
                  <a:ext uri="{FF2B5EF4-FFF2-40B4-BE49-F238E27FC236}">
                    <a16:creationId xmlns:a16="http://schemas.microsoft.com/office/drawing/2014/main" id="{191AC2E7-C7CA-4E85-8A82-7A4B41B13216}"/>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439;p27">
                <a:extLst>
                  <a:ext uri="{FF2B5EF4-FFF2-40B4-BE49-F238E27FC236}">
                    <a16:creationId xmlns:a16="http://schemas.microsoft.com/office/drawing/2014/main" id="{756EEF00-F1F6-4D4E-8105-3C5B184EE90A}"/>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440;p27">
                <a:extLst>
                  <a:ext uri="{FF2B5EF4-FFF2-40B4-BE49-F238E27FC236}">
                    <a16:creationId xmlns:a16="http://schemas.microsoft.com/office/drawing/2014/main" id="{E6F8C33A-01A9-4274-8D10-1D55CC90D537}"/>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441;p27">
                <a:extLst>
                  <a:ext uri="{FF2B5EF4-FFF2-40B4-BE49-F238E27FC236}">
                    <a16:creationId xmlns:a16="http://schemas.microsoft.com/office/drawing/2014/main" id="{276DB9B4-9EE4-49AE-B325-9F30D4A43AFF}"/>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442;p27">
                <a:extLst>
                  <a:ext uri="{FF2B5EF4-FFF2-40B4-BE49-F238E27FC236}">
                    <a16:creationId xmlns:a16="http://schemas.microsoft.com/office/drawing/2014/main" id="{54232DEB-2C66-445A-BECC-5A48B4C1B3E2}"/>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443;p27">
                <a:extLst>
                  <a:ext uri="{FF2B5EF4-FFF2-40B4-BE49-F238E27FC236}">
                    <a16:creationId xmlns:a16="http://schemas.microsoft.com/office/drawing/2014/main" id="{72DCA3FC-3234-44AF-B0AA-38DEDBBD3300}"/>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444;p27">
                <a:extLst>
                  <a:ext uri="{FF2B5EF4-FFF2-40B4-BE49-F238E27FC236}">
                    <a16:creationId xmlns:a16="http://schemas.microsoft.com/office/drawing/2014/main" id="{A2743218-8572-45BA-99C5-5BD2EA0DD01F}"/>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445;p27">
                <a:extLst>
                  <a:ext uri="{FF2B5EF4-FFF2-40B4-BE49-F238E27FC236}">
                    <a16:creationId xmlns:a16="http://schemas.microsoft.com/office/drawing/2014/main" id="{AF99B185-A434-4224-B84E-8C1A23586CA3}"/>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446;p27">
                <a:extLst>
                  <a:ext uri="{FF2B5EF4-FFF2-40B4-BE49-F238E27FC236}">
                    <a16:creationId xmlns:a16="http://schemas.microsoft.com/office/drawing/2014/main" id="{14831199-A556-428E-B848-DA33DF4F6C43}"/>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447;p27">
                <a:extLst>
                  <a:ext uri="{FF2B5EF4-FFF2-40B4-BE49-F238E27FC236}">
                    <a16:creationId xmlns:a16="http://schemas.microsoft.com/office/drawing/2014/main" id="{72A5D7EB-51C5-4CA1-A65E-13D3B83E568B}"/>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448;p27">
                <a:extLst>
                  <a:ext uri="{FF2B5EF4-FFF2-40B4-BE49-F238E27FC236}">
                    <a16:creationId xmlns:a16="http://schemas.microsoft.com/office/drawing/2014/main" id="{0E4145FE-539C-48E0-8FAC-EF89CF0CCD19}"/>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449;p27">
                <a:extLst>
                  <a:ext uri="{FF2B5EF4-FFF2-40B4-BE49-F238E27FC236}">
                    <a16:creationId xmlns:a16="http://schemas.microsoft.com/office/drawing/2014/main" id="{EF4D2393-C18D-4EDA-AE91-05F04FB4EFD2}"/>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450;p27">
                <a:extLst>
                  <a:ext uri="{FF2B5EF4-FFF2-40B4-BE49-F238E27FC236}">
                    <a16:creationId xmlns:a16="http://schemas.microsoft.com/office/drawing/2014/main" id="{97AF9F15-BC4A-4B4C-9948-8C00C8B8F827}"/>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451;p27">
                <a:extLst>
                  <a:ext uri="{FF2B5EF4-FFF2-40B4-BE49-F238E27FC236}">
                    <a16:creationId xmlns:a16="http://schemas.microsoft.com/office/drawing/2014/main" id="{764D88F6-C9EF-4CB3-9EDB-369E2AFFC1B7}"/>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452;p27">
                <a:extLst>
                  <a:ext uri="{FF2B5EF4-FFF2-40B4-BE49-F238E27FC236}">
                    <a16:creationId xmlns:a16="http://schemas.microsoft.com/office/drawing/2014/main" id="{BF690994-31D5-49C8-A1AC-BCC49F03F160}"/>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453;p27">
                <a:extLst>
                  <a:ext uri="{FF2B5EF4-FFF2-40B4-BE49-F238E27FC236}">
                    <a16:creationId xmlns:a16="http://schemas.microsoft.com/office/drawing/2014/main" id="{C971AFB3-0341-476E-9A3C-BD267C573DEA}"/>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454;p27">
              <a:extLst>
                <a:ext uri="{FF2B5EF4-FFF2-40B4-BE49-F238E27FC236}">
                  <a16:creationId xmlns:a16="http://schemas.microsoft.com/office/drawing/2014/main" id="{4D032E34-D37B-4F70-B4C2-D5B0A19AE1BC}"/>
                </a:ext>
              </a:extLst>
            </p:cNvPr>
            <p:cNvGrpSpPr/>
            <p:nvPr/>
          </p:nvGrpSpPr>
          <p:grpSpPr>
            <a:xfrm>
              <a:off x="3827627" y="3914647"/>
              <a:ext cx="883852" cy="621125"/>
              <a:chOff x="5637252" y="4656772"/>
              <a:chExt cx="883852" cy="621125"/>
            </a:xfrm>
          </p:grpSpPr>
          <p:sp>
            <p:nvSpPr>
              <p:cNvPr id="393" name="Google Shape;1455;p27">
                <a:extLst>
                  <a:ext uri="{FF2B5EF4-FFF2-40B4-BE49-F238E27FC236}">
                    <a16:creationId xmlns:a16="http://schemas.microsoft.com/office/drawing/2014/main" id="{ADDFE8A3-CF14-4196-89DC-EF157069421C}"/>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456;p27">
                <a:extLst>
                  <a:ext uri="{FF2B5EF4-FFF2-40B4-BE49-F238E27FC236}">
                    <a16:creationId xmlns:a16="http://schemas.microsoft.com/office/drawing/2014/main" id="{1672C40E-E725-459C-8589-4FE7C50CA89E}"/>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457;p27">
                <a:extLst>
                  <a:ext uri="{FF2B5EF4-FFF2-40B4-BE49-F238E27FC236}">
                    <a16:creationId xmlns:a16="http://schemas.microsoft.com/office/drawing/2014/main" id="{365A5919-F484-402F-88EE-2A5CDB64B9AA}"/>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458;p27">
                <a:extLst>
                  <a:ext uri="{FF2B5EF4-FFF2-40B4-BE49-F238E27FC236}">
                    <a16:creationId xmlns:a16="http://schemas.microsoft.com/office/drawing/2014/main" id="{EC52D9DD-AC8F-4636-9C75-B0353D528FF4}"/>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459;p27">
                <a:extLst>
                  <a:ext uri="{FF2B5EF4-FFF2-40B4-BE49-F238E27FC236}">
                    <a16:creationId xmlns:a16="http://schemas.microsoft.com/office/drawing/2014/main" id="{B823F529-371B-4E21-AF2F-B64FC7D25A70}"/>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460;p27">
                <a:extLst>
                  <a:ext uri="{FF2B5EF4-FFF2-40B4-BE49-F238E27FC236}">
                    <a16:creationId xmlns:a16="http://schemas.microsoft.com/office/drawing/2014/main" id="{ED47C7AF-8233-4992-AF7B-3337E93420F5}"/>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461;p27">
                <a:extLst>
                  <a:ext uri="{FF2B5EF4-FFF2-40B4-BE49-F238E27FC236}">
                    <a16:creationId xmlns:a16="http://schemas.microsoft.com/office/drawing/2014/main" id="{6FC8E3DD-59F8-4E8C-9E67-5A1FD989B610}"/>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462;p27">
                <a:extLst>
                  <a:ext uri="{FF2B5EF4-FFF2-40B4-BE49-F238E27FC236}">
                    <a16:creationId xmlns:a16="http://schemas.microsoft.com/office/drawing/2014/main" id="{ECD35EFC-9BA8-4752-9CE8-778158217B30}"/>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463;p27">
                <a:extLst>
                  <a:ext uri="{FF2B5EF4-FFF2-40B4-BE49-F238E27FC236}">
                    <a16:creationId xmlns:a16="http://schemas.microsoft.com/office/drawing/2014/main" id="{CCFB7B68-E2DE-4E95-B9DD-44540C41F9DE}"/>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464;p27">
                <a:extLst>
                  <a:ext uri="{FF2B5EF4-FFF2-40B4-BE49-F238E27FC236}">
                    <a16:creationId xmlns:a16="http://schemas.microsoft.com/office/drawing/2014/main" id="{6EC3A014-ADBE-4DD7-8428-B3EF87FA6E82}"/>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465;p27">
                <a:extLst>
                  <a:ext uri="{FF2B5EF4-FFF2-40B4-BE49-F238E27FC236}">
                    <a16:creationId xmlns:a16="http://schemas.microsoft.com/office/drawing/2014/main" id="{499F850D-E2B1-4C95-BAC0-6FDAEDE277B3}"/>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466;p27">
                <a:extLst>
                  <a:ext uri="{FF2B5EF4-FFF2-40B4-BE49-F238E27FC236}">
                    <a16:creationId xmlns:a16="http://schemas.microsoft.com/office/drawing/2014/main" id="{4E4FC7BB-BD2A-4601-BB0E-F417B166E146}"/>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1467;p27">
                <a:extLst>
                  <a:ext uri="{FF2B5EF4-FFF2-40B4-BE49-F238E27FC236}">
                    <a16:creationId xmlns:a16="http://schemas.microsoft.com/office/drawing/2014/main" id="{C933FCC0-F645-4095-B3C7-7EC820D8D459}"/>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1468;p27">
                <a:extLst>
                  <a:ext uri="{FF2B5EF4-FFF2-40B4-BE49-F238E27FC236}">
                    <a16:creationId xmlns:a16="http://schemas.microsoft.com/office/drawing/2014/main" id="{30793B6F-A5BE-4EC8-AC05-5DDCA6D1293F}"/>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1469;p27">
                <a:extLst>
                  <a:ext uri="{FF2B5EF4-FFF2-40B4-BE49-F238E27FC236}">
                    <a16:creationId xmlns:a16="http://schemas.microsoft.com/office/drawing/2014/main" id="{4F1A3B78-9B21-4E17-9EE0-88024C3183BE}"/>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470;p27">
                <a:extLst>
                  <a:ext uri="{FF2B5EF4-FFF2-40B4-BE49-F238E27FC236}">
                    <a16:creationId xmlns:a16="http://schemas.microsoft.com/office/drawing/2014/main" id="{EA177194-491F-47D6-9EE3-A641085D4340}"/>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 name="Google Shape;1471;p27">
              <a:extLst>
                <a:ext uri="{FF2B5EF4-FFF2-40B4-BE49-F238E27FC236}">
                  <a16:creationId xmlns:a16="http://schemas.microsoft.com/office/drawing/2014/main" id="{FA99F2D1-BDE2-40A3-AFDB-F454A7B1EB89}"/>
                </a:ext>
              </a:extLst>
            </p:cNvPr>
            <p:cNvGrpSpPr/>
            <p:nvPr/>
          </p:nvGrpSpPr>
          <p:grpSpPr>
            <a:xfrm>
              <a:off x="3818123" y="3752055"/>
              <a:ext cx="883852" cy="621125"/>
              <a:chOff x="5627748" y="4494180"/>
              <a:chExt cx="883852" cy="621125"/>
            </a:xfrm>
          </p:grpSpPr>
          <p:sp>
            <p:nvSpPr>
              <p:cNvPr id="377" name="Google Shape;1472;p27">
                <a:extLst>
                  <a:ext uri="{FF2B5EF4-FFF2-40B4-BE49-F238E27FC236}">
                    <a16:creationId xmlns:a16="http://schemas.microsoft.com/office/drawing/2014/main" id="{F6481CD3-8AC0-4996-9296-CC1F51480BD7}"/>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473;p27">
                <a:extLst>
                  <a:ext uri="{FF2B5EF4-FFF2-40B4-BE49-F238E27FC236}">
                    <a16:creationId xmlns:a16="http://schemas.microsoft.com/office/drawing/2014/main" id="{09E81DBF-7E54-4299-98FD-737CE82F7833}"/>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474;p27">
                <a:extLst>
                  <a:ext uri="{FF2B5EF4-FFF2-40B4-BE49-F238E27FC236}">
                    <a16:creationId xmlns:a16="http://schemas.microsoft.com/office/drawing/2014/main" id="{AA9AABAC-0641-4801-AD3B-A0C3F0F53C03}"/>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475;p27">
                <a:extLst>
                  <a:ext uri="{FF2B5EF4-FFF2-40B4-BE49-F238E27FC236}">
                    <a16:creationId xmlns:a16="http://schemas.microsoft.com/office/drawing/2014/main" id="{2AF9850D-2660-4CA4-AB14-57228F9FFC39}"/>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476;p27">
                <a:extLst>
                  <a:ext uri="{FF2B5EF4-FFF2-40B4-BE49-F238E27FC236}">
                    <a16:creationId xmlns:a16="http://schemas.microsoft.com/office/drawing/2014/main" id="{41BC68CB-9D67-4DDD-AF6F-EAEAB1BACBC9}"/>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477;p27">
                <a:extLst>
                  <a:ext uri="{FF2B5EF4-FFF2-40B4-BE49-F238E27FC236}">
                    <a16:creationId xmlns:a16="http://schemas.microsoft.com/office/drawing/2014/main" id="{E9154355-D47E-43DA-891A-7CCB64DCE14E}"/>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478;p27">
                <a:extLst>
                  <a:ext uri="{FF2B5EF4-FFF2-40B4-BE49-F238E27FC236}">
                    <a16:creationId xmlns:a16="http://schemas.microsoft.com/office/drawing/2014/main" id="{CE88B455-F3FD-4F1C-BCF9-EAB3492EC4E8}"/>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479;p27">
                <a:extLst>
                  <a:ext uri="{FF2B5EF4-FFF2-40B4-BE49-F238E27FC236}">
                    <a16:creationId xmlns:a16="http://schemas.microsoft.com/office/drawing/2014/main" id="{B1D4D435-68ED-4563-AA82-71D070BEAB76}"/>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480;p27">
                <a:extLst>
                  <a:ext uri="{FF2B5EF4-FFF2-40B4-BE49-F238E27FC236}">
                    <a16:creationId xmlns:a16="http://schemas.microsoft.com/office/drawing/2014/main" id="{DE11FD2E-C95E-4EE6-997E-088659B2698F}"/>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481;p27">
                <a:extLst>
                  <a:ext uri="{FF2B5EF4-FFF2-40B4-BE49-F238E27FC236}">
                    <a16:creationId xmlns:a16="http://schemas.microsoft.com/office/drawing/2014/main" id="{D60929CE-8446-4323-B4EC-846265501997}"/>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482;p27">
                <a:extLst>
                  <a:ext uri="{FF2B5EF4-FFF2-40B4-BE49-F238E27FC236}">
                    <a16:creationId xmlns:a16="http://schemas.microsoft.com/office/drawing/2014/main" id="{59F8D4A1-8C96-4672-9DF3-48413BBA5F15}"/>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483;p27">
                <a:extLst>
                  <a:ext uri="{FF2B5EF4-FFF2-40B4-BE49-F238E27FC236}">
                    <a16:creationId xmlns:a16="http://schemas.microsoft.com/office/drawing/2014/main" id="{E4F6BA7C-5197-44CB-B000-E771A9BA437F}"/>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484;p27">
                <a:extLst>
                  <a:ext uri="{FF2B5EF4-FFF2-40B4-BE49-F238E27FC236}">
                    <a16:creationId xmlns:a16="http://schemas.microsoft.com/office/drawing/2014/main" id="{92B263C4-3C97-47E6-98ED-B6536AB5A55D}"/>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485;p27">
                <a:extLst>
                  <a:ext uri="{FF2B5EF4-FFF2-40B4-BE49-F238E27FC236}">
                    <a16:creationId xmlns:a16="http://schemas.microsoft.com/office/drawing/2014/main" id="{782163ED-10DE-402D-87BC-B3F3A840E431}"/>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486;p27">
                <a:extLst>
                  <a:ext uri="{FF2B5EF4-FFF2-40B4-BE49-F238E27FC236}">
                    <a16:creationId xmlns:a16="http://schemas.microsoft.com/office/drawing/2014/main" id="{1C1E5E6A-ABF8-4823-A5CF-080BF7937F06}"/>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487;p27">
                <a:extLst>
                  <a:ext uri="{FF2B5EF4-FFF2-40B4-BE49-F238E27FC236}">
                    <a16:creationId xmlns:a16="http://schemas.microsoft.com/office/drawing/2014/main" id="{F8BB3039-BDDB-48A9-815C-5232043CDA20}"/>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9" name="Google Shape;1488;p27">
              <a:extLst>
                <a:ext uri="{FF2B5EF4-FFF2-40B4-BE49-F238E27FC236}">
                  <a16:creationId xmlns:a16="http://schemas.microsoft.com/office/drawing/2014/main" id="{00FFCAD5-11EB-4C58-B40A-1B2C774DE154}"/>
                </a:ext>
              </a:extLst>
            </p:cNvPr>
            <p:cNvGrpSpPr/>
            <p:nvPr/>
          </p:nvGrpSpPr>
          <p:grpSpPr>
            <a:xfrm>
              <a:off x="2205711" y="4330032"/>
              <a:ext cx="883852" cy="621125"/>
              <a:chOff x="4015336" y="5072157"/>
              <a:chExt cx="883852" cy="621125"/>
            </a:xfrm>
          </p:grpSpPr>
          <p:sp>
            <p:nvSpPr>
              <p:cNvPr id="361" name="Google Shape;1489;p27">
                <a:extLst>
                  <a:ext uri="{FF2B5EF4-FFF2-40B4-BE49-F238E27FC236}">
                    <a16:creationId xmlns:a16="http://schemas.microsoft.com/office/drawing/2014/main" id="{C1D8121E-2F48-4985-99A7-3529CE3E185D}"/>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1490;p27">
                <a:extLst>
                  <a:ext uri="{FF2B5EF4-FFF2-40B4-BE49-F238E27FC236}">
                    <a16:creationId xmlns:a16="http://schemas.microsoft.com/office/drawing/2014/main" id="{D0580D85-602B-40D9-B613-F52D653486CE}"/>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1491;p27">
                <a:extLst>
                  <a:ext uri="{FF2B5EF4-FFF2-40B4-BE49-F238E27FC236}">
                    <a16:creationId xmlns:a16="http://schemas.microsoft.com/office/drawing/2014/main" id="{F080730E-B67B-4E38-9024-905EEFDD4E61}"/>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1492;p27">
                <a:extLst>
                  <a:ext uri="{FF2B5EF4-FFF2-40B4-BE49-F238E27FC236}">
                    <a16:creationId xmlns:a16="http://schemas.microsoft.com/office/drawing/2014/main" id="{F903C211-3F76-4A0E-B5A2-71078F3335B2}"/>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1493;p27">
                <a:extLst>
                  <a:ext uri="{FF2B5EF4-FFF2-40B4-BE49-F238E27FC236}">
                    <a16:creationId xmlns:a16="http://schemas.microsoft.com/office/drawing/2014/main" id="{BFD36D10-BCDE-4F8B-995D-C8C5F57A2943}"/>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1494;p27">
                <a:extLst>
                  <a:ext uri="{FF2B5EF4-FFF2-40B4-BE49-F238E27FC236}">
                    <a16:creationId xmlns:a16="http://schemas.microsoft.com/office/drawing/2014/main" id="{2A47E2A3-811B-464B-B5E1-0C39F88C209B}"/>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1495;p27">
                <a:extLst>
                  <a:ext uri="{FF2B5EF4-FFF2-40B4-BE49-F238E27FC236}">
                    <a16:creationId xmlns:a16="http://schemas.microsoft.com/office/drawing/2014/main" id="{7E0CCD8F-70E5-4D98-BD02-5187172E129C}"/>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1496;p27">
                <a:extLst>
                  <a:ext uri="{FF2B5EF4-FFF2-40B4-BE49-F238E27FC236}">
                    <a16:creationId xmlns:a16="http://schemas.microsoft.com/office/drawing/2014/main" id="{12829F59-6BF7-4783-8BF1-8C43F8B9DED4}"/>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1497;p27">
                <a:extLst>
                  <a:ext uri="{FF2B5EF4-FFF2-40B4-BE49-F238E27FC236}">
                    <a16:creationId xmlns:a16="http://schemas.microsoft.com/office/drawing/2014/main" id="{76C01441-E987-4C82-A390-22C025E7F914}"/>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1498;p27">
                <a:extLst>
                  <a:ext uri="{FF2B5EF4-FFF2-40B4-BE49-F238E27FC236}">
                    <a16:creationId xmlns:a16="http://schemas.microsoft.com/office/drawing/2014/main" id="{0CD4DCAF-6622-4F6D-AA07-29595054F6EF}"/>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1499;p27">
                <a:extLst>
                  <a:ext uri="{FF2B5EF4-FFF2-40B4-BE49-F238E27FC236}">
                    <a16:creationId xmlns:a16="http://schemas.microsoft.com/office/drawing/2014/main" id="{3BAFC071-DED0-42DC-B517-3811156E7095}"/>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1500;p27">
                <a:extLst>
                  <a:ext uri="{FF2B5EF4-FFF2-40B4-BE49-F238E27FC236}">
                    <a16:creationId xmlns:a16="http://schemas.microsoft.com/office/drawing/2014/main" id="{C2C6D955-91A8-4251-916E-5E794575B52A}"/>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501;p27">
                <a:extLst>
                  <a:ext uri="{FF2B5EF4-FFF2-40B4-BE49-F238E27FC236}">
                    <a16:creationId xmlns:a16="http://schemas.microsoft.com/office/drawing/2014/main" id="{2360CD1B-BB1E-4A45-92BC-DE0FD1274BF1}"/>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502;p27">
                <a:extLst>
                  <a:ext uri="{FF2B5EF4-FFF2-40B4-BE49-F238E27FC236}">
                    <a16:creationId xmlns:a16="http://schemas.microsoft.com/office/drawing/2014/main" id="{C561193F-8783-43EB-A657-AD991576D241}"/>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503;p27">
                <a:extLst>
                  <a:ext uri="{FF2B5EF4-FFF2-40B4-BE49-F238E27FC236}">
                    <a16:creationId xmlns:a16="http://schemas.microsoft.com/office/drawing/2014/main" id="{01DA5C60-4E9F-46C8-99EC-AAF8822F1DB0}"/>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504;p27">
                <a:extLst>
                  <a:ext uri="{FF2B5EF4-FFF2-40B4-BE49-F238E27FC236}">
                    <a16:creationId xmlns:a16="http://schemas.microsoft.com/office/drawing/2014/main" id="{1E050B3F-EE79-4CE2-A75B-B07C2B28D861}"/>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 name="Google Shape;1505;p27">
              <a:extLst>
                <a:ext uri="{FF2B5EF4-FFF2-40B4-BE49-F238E27FC236}">
                  <a16:creationId xmlns:a16="http://schemas.microsoft.com/office/drawing/2014/main" id="{6266FF01-62A1-410A-95D0-88338BFB0868}"/>
                </a:ext>
              </a:extLst>
            </p:cNvPr>
            <p:cNvGrpSpPr/>
            <p:nvPr/>
          </p:nvGrpSpPr>
          <p:grpSpPr>
            <a:xfrm>
              <a:off x="5533746" y="4396707"/>
              <a:ext cx="883852" cy="621030"/>
              <a:chOff x="7343371" y="5138832"/>
              <a:chExt cx="883852" cy="621030"/>
            </a:xfrm>
          </p:grpSpPr>
          <p:sp>
            <p:nvSpPr>
              <p:cNvPr id="345" name="Google Shape;1506;p27">
                <a:extLst>
                  <a:ext uri="{FF2B5EF4-FFF2-40B4-BE49-F238E27FC236}">
                    <a16:creationId xmlns:a16="http://schemas.microsoft.com/office/drawing/2014/main" id="{DD270E53-F505-4092-B746-28C673285A2C}"/>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1507;p27">
                <a:extLst>
                  <a:ext uri="{FF2B5EF4-FFF2-40B4-BE49-F238E27FC236}">
                    <a16:creationId xmlns:a16="http://schemas.microsoft.com/office/drawing/2014/main" id="{BF6C2334-2257-4ACD-A467-3E03211AABE5}"/>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1508;p27">
                <a:extLst>
                  <a:ext uri="{FF2B5EF4-FFF2-40B4-BE49-F238E27FC236}">
                    <a16:creationId xmlns:a16="http://schemas.microsoft.com/office/drawing/2014/main" id="{A85A592C-A0AB-43BC-BD87-A22199579A82}"/>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1509;p27">
                <a:extLst>
                  <a:ext uri="{FF2B5EF4-FFF2-40B4-BE49-F238E27FC236}">
                    <a16:creationId xmlns:a16="http://schemas.microsoft.com/office/drawing/2014/main" id="{3F38332F-DDE6-4D7E-82AC-672524E9DC31}"/>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1510;p27">
                <a:extLst>
                  <a:ext uri="{FF2B5EF4-FFF2-40B4-BE49-F238E27FC236}">
                    <a16:creationId xmlns:a16="http://schemas.microsoft.com/office/drawing/2014/main" id="{2B561180-FE96-4422-AD9E-72AFC1A85503}"/>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1511;p27">
                <a:extLst>
                  <a:ext uri="{FF2B5EF4-FFF2-40B4-BE49-F238E27FC236}">
                    <a16:creationId xmlns:a16="http://schemas.microsoft.com/office/drawing/2014/main" id="{0669E291-0406-4285-8983-C2B0FE643449}"/>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1512;p27">
                <a:extLst>
                  <a:ext uri="{FF2B5EF4-FFF2-40B4-BE49-F238E27FC236}">
                    <a16:creationId xmlns:a16="http://schemas.microsoft.com/office/drawing/2014/main" id="{4488C5B8-62D6-4EB7-A43F-37BFC3DFB1E0}"/>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1513;p27">
                <a:extLst>
                  <a:ext uri="{FF2B5EF4-FFF2-40B4-BE49-F238E27FC236}">
                    <a16:creationId xmlns:a16="http://schemas.microsoft.com/office/drawing/2014/main" id="{6F54EC06-7F25-40B1-869D-87DB9280AC91}"/>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1514;p27">
                <a:extLst>
                  <a:ext uri="{FF2B5EF4-FFF2-40B4-BE49-F238E27FC236}">
                    <a16:creationId xmlns:a16="http://schemas.microsoft.com/office/drawing/2014/main" id="{39F3B2E0-793E-4957-90F6-6810B04A4485}"/>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1515;p27">
                <a:extLst>
                  <a:ext uri="{FF2B5EF4-FFF2-40B4-BE49-F238E27FC236}">
                    <a16:creationId xmlns:a16="http://schemas.microsoft.com/office/drawing/2014/main" id="{9A41B6CE-2BE9-4D75-86BF-2DB13C190883}"/>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1516;p27">
                <a:extLst>
                  <a:ext uri="{FF2B5EF4-FFF2-40B4-BE49-F238E27FC236}">
                    <a16:creationId xmlns:a16="http://schemas.microsoft.com/office/drawing/2014/main" id="{2ACB86BD-F6B6-4DB8-98B3-AA46626450CD}"/>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1517;p27">
                <a:extLst>
                  <a:ext uri="{FF2B5EF4-FFF2-40B4-BE49-F238E27FC236}">
                    <a16:creationId xmlns:a16="http://schemas.microsoft.com/office/drawing/2014/main" id="{18382898-5FCE-4857-994A-005AD3CDB612}"/>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1518;p27">
                <a:extLst>
                  <a:ext uri="{FF2B5EF4-FFF2-40B4-BE49-F238E27FC236}">
                    <a16:creationId xmlns:a16="http://schemas.microsoft.com/office/drawing/2014/main" id="{7F7F59F1-5717-4709-8D23-11CEBF679366}"/>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1519;p27">
                <a:extLst>
                  <a:ext uri="{FF2B5EF4-FFF2-40B4-BE49-F238E27FC236}">
                    <a16:creationId xmlns:a16="http://schemas.microsoft.com/office/drawing/2014/main" id="{BEBA1E51-E4A2-4D66-A733-10A8AEB02BE1}"/>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1520;p27">
                <a:extLst>
                  <a:ext uri="{FF2B5EF4-FFF2-40B4-BE49-F238E27FC236}">
                    <a16:creationId xmlns:a16="http://schemas.microsoft.com/office/drawing/2014/main" id="{391D0295-8816-4E7C-8BF5-E9CF84DE7862}"/>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1521;p27">
                <a:extLst>
                  <a:ext uri="{FF2B5EF4-FFF2-40B4-BE49-F238E27FC236}">
                    <a16:creationId xmlns:a16="http://schemas.microsoft.com/office/drawing/2014/main" id="{E3BC0999-9C64-4A8B-BFAC-0261521FC4A2}"/>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 name="Google Shape;1522;p27">
              <a:extLst>
                <a:ext uri="{FF2B5EF4-FFF2-40B4-BE49-F238E27FC236}">
                  <a16:creationId xmlns:a16="http://schemas.microsoft.com/office/drawing/2014/main" id="{1E8D3ABE-06CF-4460-9102-196AE78BA77C}"/>
                </a:ext>
              </a:extLst>
            </p:cNvPr>
            <p:cNvGrpSpPr/>
            <p:nvPr/>
          </p:nvGrpSpPr>
          <p:grpSpPr>
            <a:xfrm>
              <a:off x="5533746" y="4253261"/>
              <a:ext cx="883852" cy="621029"/>
              <a:chOff x="7343371" y="4995386"/>
              <a:chExt cx="883852" cy="621029"/>
            </a:xfrm>
          </p:grpSpPr>
          <p:sp>
            <p:nvSpPr>
              <p:cNvPr id="329" name="Google Shape;1523;p27">
                <a:extLst>
                  <a:ext uri="{FF2B5EF4-FFF2-40B4-BE49-F238E27FC236}">
                    <a16:creationId xmlns:a16="http://schemas.microsoft.com/office/drawing/2014/main" id="{06E7711E-5CF6-406B-BE4E-FDB93DA4DCA4}"/>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1524;p27">
                <a:extLst>
                  <a:ext uri="{FF2B5EF4-FFF2-40B4-BE49-F238E27FC236}">
                    <a16:creationId xmlns:a16="http://schemas.microsoft.com/office/drawing/2014/main" id="{554AC504-68DC-4EE0-96F5-5618F4346F5A}"/>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1525;p27">
                <a:extLst>
                  <a:ext uri="{FF2B5EF4-FFF2-40B4-BE49-F238E27FC236}">
                    <a16:creationId xmlns:a16="http://schemas.microsoft.com/office/drawing/2014/main" id="{3C8DADF0-8063-4616-BAF2-FBB962508D74}"/>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1526;p27">
                <a:extLst>
                  <a:ext uri="{FF2B5EF4-FFF2-40B4-BE49-F238E27FC236}">
                    <a16:creationId xmlns:a16="http://schemas.microsoft.com/office/drawing/2014/main" id="{FED05841-D4ED-4A3A-B0CE-A905240CB01F}"/>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1527;p27">
                <a:extLst>
                  <a:ext uri="{FF2B5EF4-FFF2-40B4-BE49-F238E27FC236}">
                    <a16:creationId xmlns:a16="http://schemas.microsoft.com/office/drawing/2014/main" id="{82C94EDB-E9F3-4893-B24A-0B676B3F9945}"/>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1528;p27">
                <a:extLst>
                  <a:ext uri="{FF2B5EF4-FFF2-40B4-BE49-F238E27FC236}">
                    <a16:creationId xmlns:a16="http://schemas.microsoft.com/office/drawing/2014/main" id="{2206AFDB-50CC-4C7D-B4D0-08DE1BF4B1D4}"/>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1529;p27">
                <a:extLst>
                  <a:ext uri="{FF2B5EF4-FFF2-40B4-BE49-F238E27FC236}">
                    <a16:creationId xmlns:a16="http://schemas.microsoft.com/office/drawing/2014/main" id="{6069460F-EBB5-4C7B-BD29-354CDD792D54}"/>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1530;p27">
                <a:extLst>
                  <a:ext uri="{FF2B5EF4-FFF2-40B4-BE49-F238E27FC236}">
                    <a16:creationId xmlns:a16="http://schemas.microsoft.com/office/drawing/2014/main" id="{9872DB09-5625-4C2A-BAC4-0C407A00AD51}"/>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1531;p27">
                <a:extLst>
                  <a:ext uri="{FF2B5EF4-FFF2-40B4-BE49-F238E27FC236}">
                    <a16:creationId xmlns:a16="http://schemas.microsoft.com/office/drawing/2014/main" id="{CF835F9D-F8CA-493A-A184-FFF64754C72F}"/>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1532;p27">
                <a:extLst>
                  <a:ext uri="{FF2B5EF4-FFF2-40B4-BE49-F238E27FC236}">
                    <a16:creationId xmlns:a16="http://schemas.microsoft.com/office/drawing/2014/main" id="{6F25514B-72E3-4F20-B316-63F6F472AAA2}"/>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1533;p27">
                <a:extLst>
                  <a:ext uri="{FF2B5EF4-FFF2-40B4-BE49-F238E27FC236}">
                    <a16:creationId xmlns:a16="http://schemas.microsoft.com/office/drawing/2014/main" id="{D5AE783D-9CE5-49F9-8D8C-FF14DBF956DA}"/>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1534;p27">
                <a:extLst>
                  <a:ext uri="{FF2B5EF4-FFF2-40B4-BE49-F238E27FC236}">
                    <a16:creationId xmlns:a16="http://schemas.microsoft.com/office/drawing/2014/main" id="{F763A21D-DBCE-4A41-881E-5614C63A9D79}"/>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1535;p27">
                <a:extLst>
                  <a:ext uri="{FF2B5EF4-FFF2-40B4-BE49-F238E27FC236}">
                    <a16:creationId xmlns:a16="http://schemas.microsoft.com/office/drawing/2014/main" id="{473EDA5F-D97D-4337-97F2-31C98A3D155F}"/>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1536;p27">
                <a:extLst>
                  <a:ext uri="{FF2B5EF4-FFF2-40B4-BE49-F238E27FC236}">
                    <a16:creationId xmlns:a16="http://schemas.microsoft.com/office/drawing/2014/main" id="{3BA0D8C0-7E45-4C8E-870E-5D2220BBC1E7}"/>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1537;p27">
                <a:extLst>
                  <a:ext uri="{FF2B5EF4-FFF2-40B4-BE49-F238E27FC236}">
                    <a16:creationId xmlns:a16="http://schemas.microsoft.com/office/drawing/2014/main" id="{A0CD3C81-6CD7-4916-B14E-0EFADCB6A724}"/>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1538;p27">
                <a:extLst>
                  <a:ext uri="{FF2B5EF4-FFF2-40B4-BE49-F238E27FC236}">
                    <a16:creationId xmlns:a16="http://schemas.microsoft.com/office/drawing/2014/main" id="{A6E70903-E2C2-4E62-B148-E53B170042D4}"/>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1539;p27">
              <a:extLst>
                <a:ext uri="{FF2B5EF4-FFF2-40B4-BE49-F238E27FC236}">
                  <a16:creationId xmlns:a16="http://schemas.microsoft.com/office/drawing/2014/main" id="{462B7BAB-4A12-4871-8ED6-800703903266}"/>
                </a:ext>
              </a:extLst>
            </p:cNvPr>
            <p:cNvGrpSpPr/>
            <p:nvPr/>
          </p:nvGrpSpPr>
          <p:grpSpPr>
            <a:xfrm>
              <a:off x="4965040" y="3574128"/>
              <a:ext cx="883852" cy="621125"/>
              <a:chOff x="6774665" y="4316253"/>
              <a:chExt cx="883852" cy="621125"/>
            </a:xfrm>
          </p:grpSpPr>
          <p:sp>
            <p:nvSpPr>
              <p:cNvPr id="313" name="Google Shape;1540;p27">
                <a:extLst>
                  <a:ext uri="{FF2B5EF4-FFF2-40B4-BE49-F238E27FC236}">
                    <a16:creationId xmlns:a16="http://schemas.microsoft.com/office/drawing/2014/main" id="{5DE4219C-61B7-455C-93F3-9E5C9B1B0925}"/>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1541;p27">
                <a:extLst>
                  <a:ext uri="{FF2B5EF4-FFF2-40B4-BE49-F238E27FC236}">
                    <a16:creationId xmlns:a16="http://schemas.microsoft.com/office/drawing/2014/main" id="{B52CC090-F59F-48DA-918F-843999B51596}"/>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1542;p27">
                <a:extLst>
                  <a:ext uri="{FF2B5EF4-FFF2-40B4-BE49-F238E27FC236}">
                    <a16:creationId xmlns:a16="http://schemas.microsoft.com/office/drawing/2014/main" id="{BD2B6D7C-8DB4-4D9F-BA12-7546DA44C5C0}"/>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1543;p27">
                <a:extLst>
                  <a:ext uri="{FF2B5EF4-FFF2-40B4-BE49-F238E27FC236}">
                    <a16:creationId xmlns:a16="http://schemas.microsoft.com/office/drawing/2014/main" id="{EA0C90D3-2DB6-4E0A-B1AC-7FEBCEB1F36D}"/>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1544;p27">
                <a:extLst>
                  <a:ext uri="{FF2B5EF4-FFF2-40B4-BE49-F238E27FC236}">
                    <a16:creationId xmlns:a16="http://schemas.microsoft.com/office/drawing/2014/main" id="{19FA44F6-7DD4-4911-B4EC-48544D986DC1}"/>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1545;p27">
                <a:extLst>
                  <a:ext uri="{FF2B5EF4-FFF2-40B4-BE49-F238E27FC236}">
                    <a16:creationId xmlns:a16="http://schemas.microsoft.com/office/drawing/2014/main" id="{D79FF841-8799-4AB2-93B3-51FCDFFA93FA}"/>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1546;p27">
                <a:extLst>
                  <a:ext uri="{FF2B5EF4-FFF2-40B4-BE49-F238E27FC236}">
                    <a16:creationId xmlns:a16="http://schemas.microsoft.com/office/drawing/2014/main" id="{484F9D12-C609-47F8-B136-A8BBFDA64A56}"/>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1547;p27">
                <a:extLst>
                  <a:ext uri="{FF2B5EF4-FFF2-40B4-BE49-F238E27FC236}">
                    <a16:creationId xmlns:a16="http://schemas.microsoft.com/office/drawing/2014/main" id="{823FE9C0-1297-498C-A44D-5EF14C7597FC}"/>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1548;p27">
                <a:extLst>
                  <a:ext uri="{FF2B5EF4-FFF2-40B4-BE49-F238E27FC236}">
                    <a16:creationId xmlns:a16="http://schemas.microsoft.com/office/drawing/2014/main" id="{54F9C412-C282-44E8-BB7B-62BD4E45E8D0}"/>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1549;p27">
                <a:extLst>
                  <a:ext uri="{FF2B5EF4-FFF2-40B4-BE49-F238E27FC236}">
                    <a16:creationId xmlns:a16="http://schemas.microsoft.com/office/drawing/2014/main" id="{B940506D-1C1B-4FD2-87C3-EE8B673A8617}"/>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1550;p27">
                <a:extLst>
                  <a:ext uri="{FF2B5EF4-FFF2-40B4-BE49-F238E27FC236}">
                    <a16:creationId xmlns:a16="http://schemas.microsoft.com/office/drawing/2014/main" id="{730F9743-2B2B-4FA3-9DF8-9615C75F255E}"/>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1551;p27">
                <a:extLst>
                  <a:ext uri="{FF2B5EF4-FFF2-40B4-BE49-F238E27FC236}">
                    <a16:creationId xmlns:a16="http://schemas.microsoft.com/office/drawing/2014/main" id="{1A408C84-87E9-4472-A474-CB2A357317CC}"/>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1552;p27">
                <a:extLst>
                  <a:ext uri="{FF2B5EF4-FFF2-40B4-BE49-F238E27FC236}">
                    <a16:creationId xmlns:a16="http://schemas.microsoft.com/office/drawing/2014/main" id="{B06CFF61-8781-48A8-B24B-93ED59710181}"/>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1553;p27">
                <a:extLst>
                  <a:ext uri="{FF2B5EF4-FFF2-40B4-BE49-F238E27FC236}">
                    <a16:creationId xmlns:a16="http://schemas.microsoft.com/office/drawing/2014/main" id="{62EC0178-E0C0-463C-A76C-C5DD9EB42D3A}"/>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1554;p27">
                <a:extLst>
                  <a:ext uri="{FF2B5EF4-FFF2-40B4-BE49-F238E27FC236}">
                    <a16:creationId xmlns:a16="http://schemas.microsoft.com/office/drawing/2014/main" id="{F088328C-1D5F-40AC-B4C1-A4B460AC0F0B}"/>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1555;p27">
                <a:extLst>
                  <a:ext uri="{FF2B5EF4-FFF2-40B4-BE49-F238E27FC236}">
                    <a16:creationId xmlns:a16="http://schemas.microsoft.com/office/drawing/2014/main" id="{381BEA3F-09A2-4C41-8E63-F8661A76E327}"/>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556;p27">
              <a:extLst>
                <a:ext uri="{FF2B5EF4-FFF2-40B4-BE49-F238E27FC236}">
                  <a16:creationId xmlns:a16="http://schemas.microsoft.com/office/drawing/2014/main" id="{537F515C-3C56-4185-9682-6C32CF2B4D13}"/>
                </a:ext>
              </a:extLst>
            </p:cNvPr>
            <p:cNvGrpSpPr/>
            <p:nvPr/>
          </p:nvGrpSpPr>
          <p:grpSpPr>
            <a:xfrm>
              <a:off x="4965040" y="3430682"/>
              <a:ext cx="883852" cy="621125"/>
              <a:chOff x="6774665" y="4172807"/>
              <a:chExt cx="883852" cy="621125"/>
            </a:xfrm>
          </p:grpSpPr>
          <p:sp>
            <p:nvSpPr>
              <p:cNvPr id="297" name="Google Shape;1557;p27">
                <a:extLst>
                  <a:ext uri="{FF2B5EF4-FFF2-40B4-BE49-F238E27FC236}">
                    <a16:creationId xmlns:a16="http://schemas.microsoft.com/office/drawing/2014/main" id="{43EDCEB9-6B39-4EB8-A6F0-DDD1ACA424EA}"/>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558;p27">
                <a:extLst>
                  <a:ext uri="{FF2B5EF4-FFF2-40B4-BE49-F238E27FC236}">
                    <a16:creationId xmlns:a16="http://schemas.microsoft.com/office/drawing/2014/main" id="{86CE763E-C16E-43B0-9556-9EFF2D4D163C}"/>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559;p27">
                <a:extLst>
                  <a:ext uri="{FF2B5EF4-FFF2-40B4-BE49-F238E27FC236}">
                    <a16:creationId xmlns:a16="http://schemas.microsoft.com/office/drawing/2014/main" id="{29EAF1BB-03C9-4CAE-A901-30F682908A38}"/>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560;p27">
                <a:extLst>
                  <a:ext uri="{FF2B5EF4-FFF2-40B4-BE49-F238E27FC236}">
                    <a16:creationId xmlns:a16="http://schemas.microsoft.com/office/drawing/2014/main" id="{2C94EE28-1AAC-4281-BD8B-4786B8B09F29}"/>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561;p27">
                <a:extLst>
                  <a:ext uri="{FF2B5EF4-FFF2-40B4-BE49-F238E27FC236}">
                    <a16:creationId xmlns:a16="http://schemas.microsoft.com/office/drawing/2014/main" id="{D25FA371-91FC-4721-A59B-F1E5A2FC9167}"/>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562;p27">
                <a:extLst>
                  <a:ext uri="{FF2B5EF4-FFF2-40B4-BE49-F238E27FC236}">
                    <a16:creationId xmlns:a16="http://schemas.microsoft.com/office/drawing/2014/main" id="{5D522EF5-7238-4EFD-B27F-84428916D6F4}"/>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563;p27">
                <a:extLst>
                  <a:ext uri="{FF2B5EF4-FFF2-40B4-BE49-F238E27FC236}">
                    <a16:creationId xmlns:a16="http://schemas.microsoft.com/office/drawing/2014/main" id="{3535C574-038B-430B-ADE5-42953F8B1989}"/>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564;p27">
                <a:extLst>
                  <a:ext uri="{FF2B5EF4-FFF2-40B4-BE49-F238E27FC236}">
                    <a16:creationId xmlns:a16="http://schemas.microsoft.com/office/drawing/2014/main" id="{A81172EF-1035-4610-AED3-20BD79647B30}"/>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565;p27">
                <a:extLst>
                  <a:ext uri="{FF2B5EF4-FFF2-40B4-BE49-F238E27FC236}">
                    <a16:creationId xmlns:a16="http://schemas.microsoft.com/office/drawing/2014/main" id="{91FB0AA6-8BFC-4CF2-85F3-48B6AF3AB960}"/>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566;p27">
                <a:extLst>
                  <a:ext uri="{FF2B5EF4-FFF2-40B4-BE49-F238E27FC236}">
                    <a16:creationId xmlns:a16="http://schemas.microsoft.com/office/drawing/2014/main" id="{A5ED8CB9-9830-43A0-8A9E-3F728A058277}"/>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567;p27">
                <a:extLst>
                  <a:ext uri="{FF2B5EF4-FFF2-40B4-BE49-F238E27FC236}">
                    <a16:creationId xmlns:a16="http://schemas.microsoft.com/office/drawing/2014/main" id="{225E1DDB-9A96-44A7-AC14-3BE4FF833282}"/>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568;p27">
                <a:extLst>
                  <a:ext uri="{FF2B5EF4-FFF2-40B4-BE49-F238E27FC236}">
                    <a16:creationId xmlns:a16="http://schemas.microsoft.com/office/drawing/2014/main" id="{5801E4CB-E5B3-4998-9F62-407916A0015D}"/>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569;p27">
                <a:extLst>
                  <a:ext uri="{FF2B5EF4-FFF2-40B4-BE49-F238E27FC236}">
                    <a16:creationId xmlns:a16="http://schemas.microsoft.com/office/drawing/2014/main" id="{1303EE3B-99E5-4679-9042-E09636C9ACD2}"/>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570;p27">
                <a:extLst>
                  <a:ext uri="{FF2B5EF4-FFF2-40B4-BE49-F238E27FC236}">
                    <a16:creationId xmlns:a16="http://schemas.microsoft.com/office/drawing/2014/main" id="{E971D48B-E900-41DB-8E8F-199CBC7D54ED}"/>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571;p27">
                <a:extLst>
                  <a:ext uri="{FF2B5EF4-FFF2-40B4-BE49-F238E27FC236}">
                    <a16:creationId xmlns:a16="http://schemas.microsoft.com/office/drawing/2014/main" id="{CA943270-D826-4BF9-8BFA-D6C8AB5CED04}"/>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572;p27">
                <a:extLst>
                  <a:ext uri="{FF2B5EF4-FFF2-40B4-BE49-F238E27FC236}">
                    <a16:creationId xmlns:a16="http://schemas.microsoft.com/office/drawing/2014/main" id="{1FECE241-753D-4986-B2ED-20CF2345D1E5}"/>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 name="Google Shape;1573;p27">
              <a:extLst>
                <a:ext uri="{FF2B5EF4-FFF2-40B4-BE49-F238E27FC236}">
                  <a16:creationId xmlns:a16="http://schemas.microsoft.com/office/drawing/2014/main" id="{7258C133-3B66-4739-814B-6C299228FC7E}"/>
                </a:ext>
              </a:extLst>
            </p:cNvPr>
            <p:cNvGrpSpPr/>
            <p:nvPr/>
          </p:nvGrpSpPr>
          <p:grpSpPr>
            <a:xfrm>
              <a:off x="4993741" y="3268090"/>
              <a:ext cx="883853" cy="621125"/>
              <a:chOff x="6803366" y="4010215"/>
              <a:chExt cx="883853" cy="621125"/>
            </a:xfrm>
          </p:grpSpPr>
          <p:sp>
            <p:nvSpPr>
              <p:cNvPr id="281" name="Google Shape;1574;p27">
                <a:extLst>
                  <a:ext uri="{FF2B5EF4-FFF2-40B4-BE49-F238E27FC236}">
                    <a16:creationId xmlns:a16="http://schemas.microsoft.com/office/drawing/2014/main" id="{8010B86F-EC61-43FD-8808-8B4E4AED9684}"/>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575;p27">
                <a:extLst>
                  <a:ext uri="{FF2B5EF4-FFF2-40B4-BE49-F238E27FC236}">
                    <a16:creationId xmlns:a16="http://schemas.microsoft.com/office/drawing/2014/main" id="{2BF062EE-D863-4AAE-A3CC-68848AF7B8E0}"/>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576;p27">
                <a:extLst>
                  <a:ext uri="{FF2B5EF4-FFF2-40B4-BE49-F238E27FC236}">
                    <a16:creationId xmlns:a16="http://schemas.microsoft.com/office/drawing/2014/main" id="{32195D0E-A62D-47BB-A4F7-AA15608587A9}"/>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577;p27">
                <a:extLst>
                  <a:ext uri="{FF2B5EF4-FFF2-40B4-BE49-F238E27FC236}">
                    <a16:creationId xmlns:a16="http://schemas.microsoft.com/office/drawing/2014/main" id="{C35652CA-7239-4A64-BE2D-DAA98D7CA49D}"/>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578;p27">
                <a:extLst>
                  <a:ext uri="{FF2B5EF4-FFF2-40B4-BE49-F238E27FC236}">
                    <a16:creationId xmlns:a16="http://schemas.microsoft.com/office/drawing/2014/main" id="{A56544A9-A98A-4A75-9E4F-5DF7C0E0AF69}"/>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579;p27">
                <a:extLst>
                  <a:ext uri="{FF2B5EF4-FFF2-40B4-BE49-F238E27FC236}">
                    <a16:creationId xmlns:a16="http://schemas.microsoft.com/office/drawing/2014/main" id="{E7640C4E-26E9-47DE-83E1-ADCE9B88BB57}"/>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580;p27">
                <a:extLst>
                  <a:ext uri="{FF2B5EF4-FFF2-40B4-BE49-F238E27FC236}">
                    <a16:creationId xmlns:a16="http://schemas.microsoft.com/office/drawing/2014/main" id="{D1EF3781-D351-44B6-9BBC-BEE2FE528F49}"/>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581;p27">
                <a:extLst>
                  <a:ext uri="{FF2B5EF4-FFF2-40B4-BE49-F238E27FC236}">
                    <a16:creationId xmlns:a16="http://schemas.microsoft.com/office/drawing/2014/main" id="{162DB6FF-8233-4D27-9927-BE54E2AFDB7A}"/>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582;p27">
                <a:extLst>
                  <a:ext uri="{FF2B5EF4-FFF2-40B4-BE49-F238E27FC236}">
                    <a16:creationId xmlns:a16="http://schemas.microsoft.com/office/drawing/2014/main" id="{8BC8988B-581A-4B4F-8F27-87B2F331B86C}"/>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583;p27">
                <a:extLst>
                  <a:ext uri="{FF2B5EF4-FFF2-40B4-BE49-F238E27FC236}">
                    <a16:creationId xmlns:a16="http://schemas.microsoft.com/office/drawing/2014/main" id="{35744373-D3B1-4843-A961-360EDBF400B3}"/>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584;p27">
                <a:extLst>
                  <a:ext uri="{FF2B5EF4-FFF2-40B4-BE49-F238E27FC236}">
                    <a16:creationId xmlns:a16="http://schemas.microsoft.com/office/drawing/2014/main" id="{37545B53-412B-4114-82CD-DC06A504F203}"/>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585;p27">
                <a:extLst>
                  <a:ext uri="{FF2B5EF4-FFF2-40B4-BE49-F238E27FC236}">
                    <a16:creationId xmlns:a16="http://schemas.microsoft.com/office/drawing/2014/main" id="{9E31C319-1581-429E-8076-F7C37BC87758}"/>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586;p27">
                <a:extLst>
                  <a:ext uri="{FF2B5EF4-FFF2-40B4-BE49-F238E27FC236}">
                    <a16:creationId xmlns:a16="http://schemas.microsoft.com/office/drawing/2014/main" id="{223CB88F-48B1-4C13-925F-545E64B59887}"/>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587;p27">
                <a:extLst>
                  <a:ext uri="{FF2B5EF4-FFF2-40B4-BE49-F238E27FC236}">
                    <a16:creationId xmlns:a16="http://schemas.microsoft.com/office/drawing/2014/main" id="{888B2533-A644-41BA-AA41-BD18DD439753}"/>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588;p27">
                <a:extLst>
                  <a:ext uri="{FF2B5EF4-FFF2-40B4-BE49-F238E27FC236}">
                    <a16:creationId xmlns:a16="http://schemas.microsoft.com/office/drawing/2014/main" id="{945E539D-6B5B-419B-AD4D-05812CA9BCF5}"/>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589;p27">
                <a:extLst>
                  <a:ext uri="{FF2B5EF4-FFF2-40B4-BE49-F238E27FC236}">
                    <a16:creationId xmlns:a16="http://schemas.microsoft.com/office/drawing/2014/main" id="{68DE45D8-4C94-4874-B58C-F20AFA6132EC}"/>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590;p27">
              <a:extLst>
                <a:ext uri="{FF2B5EF4-FFF2-40B4-BE49-F238E27FC236}">
                  <a16:creationId xmlns:a16="http://schemas.microsoft.com/office/drawing/2014/main" id="{473E564F-834C-46D7-ACBB-B88FB515C43E}"/>
                </a:ext>
              </a:extLst>
            </p:cNvPr>
            <p:cNvGrpSpPr/>
            <p:nvPr/>
          </p:nvGrpSpPr>
          <p:grpSpPr>
            <a:xfrm>
              <a:off x="4984142" y="3105498"/>
              <a:ext cx="883852" cy="621125"/>
              <a:chOff x="6793767" y="3847623"/>
              <a:chExt cx="883852" cy="621125"/>
            </a:xfrm>
          </p:grpSpPr>
          <p:sp>
            <p:nvSpPr>
              <p:cNvPr id="265" name="Google Shape;1591;p27">
                <a:extLst>
                  <a:ext uri="{FF2B5EF4-FFF2-40B4-BE49-F238E27FC236}">
                    <a16:creationId xmlns:a16="http://schemas.microsoft.com/office/drawing/2014/main" id="{979BEB20-27E0-4F56-AB26-2D1221087E3B}"/>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592;p27">
                <a:extLst>
                  <a:ext uri="{FF2B5EF4-FFF2-40B4-BE49-F238E27FC236}">
                    <a16:creationId xmlns:a16="http://schemas.microsoft.com/office/drawing/2014/main" id="{5DD25D78-7519-443A-A7CE-0BD7D0D44B42}"/>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593;p27">
                <a:extLst>
                  <a:ext uri="{FF2B5EF4-FFF2-40B4-BE49-F238E27FC236}">
                    <a16:creationId xmlns:a16="http://schemas.microsoft.com/office/drawing/2014/main" id="{A6E49984-3A64-4E25-9E10-07C6F2A73B40}"/>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594;p27">
                <a:extLst>
                  <a:ext uri="{FF2B5EF4-FFF2-40B4-BE49-F238E27FC236}">
                    <a16:creationId xmlns:a16="http://schemas.microsoft.com/office/drawing/2014/main" id="{FCBE786C-951C-403D-B40D-14364D1F524F}"/>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595;p27">
                <a:extLst>
                  <a:ext uri="{FF2B5EF4-FFF2-40B4-BE49-F238E27FC236}">
                    <a16:creationId xmlns:a16="http://schemas.microsoft.com/office/drawing/2014/main" id="{0C4D824D-A1E6-4ED1-ACBF-711FDF8AD87D}"/>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596;p27">
                <a:extLst>
                  <a:ext uri="{FF2B5EF4-FFF2-40B4-BE49-F238E27FC236}">
                    <a16:creationId xmlns:a16="http://schemas.microsoft.com/office/drawing/2014/main" id="{FC95ADA7-28DD-4B24-B5F3-0ACA2E53AAE2}"/>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597;p27">
                <a:extLst>
                  <a:ext uri="{FF2B5EF4-FFF2-40B4-BE49-F238E27FC236}">
                    <a16:creationId xmlns:a16="http://schemas.microsoft.com/office/drawing/2014/main" id="{8E69F1EB-D07E-4F8E-A452-76A5C9F8DE95}"/>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598;p27">
                <a:extLst>
                  <a:ext uri="{FF2B5EF4-FFF2-40B4-BE49-F238E27FC236}">
                    <a16:creationId xmlns:a16="http://schemas.microsoft.com/office/drawing/2014/main" id="{CE8084A0-6E94-4D93-8121-377F6E6F48B1}"/>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599;p27">
                <a:extLst>
                  <a:ext uri="{FF2B5EF4-FFF2-40B4-BE49-F238E27FC236}">
                    <a16:creationId xmlns:a16="http://schemas.microsoft.com/office/drawing/2014/main" id="{244E6FB3-BF9C-4B6B-9CD7-BE536FB33348}"/>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600;p27">
                <a:extLst>
                  <a:ext uri="{FF2B5EF4-FFF2-40B4-BE49-F238E27FC236}">
                    <a16:creationId xmlns:a16="http://schemas.microsoft.com/office/drawing/2014/main" id="{830474C5-87E0-4BB2-A539-1CFC56D27331}"/>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601;p27">
                <a:extLst>
                  <a:ext uri="{FF2B5EF4-FFF2-40B4-BE49-F238E27FC236}">
                    <a16:creationId xmlns:a16="http://schemas.microsoft.com/office/drawing/2014/main" id="{047C6378-7D40-42FD-8AB2-D7505DB2BBFD}"/>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602;p27">
                <a:extLst>
                  <a:ext uri="{FF2B5EF4-FFF2-40B4-BE49-F238E27FC236}">
                    <a16:creationId xmlns:a16="http://schemas.microsoft.com/office/drawing/2014/main" id="{20043C77-7E4A-433A-9583-0E07692F5702}"/>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603;p27">
                <a:extLst>
                  <a:ext uri="{FF2B5EF4-FFF2-40B4-BE49-F238E27FC236}">
                    <a16:creationId xmlns:a16="http://schemas.microsoft.com/office/drawing/2014/main" id="{6583E8E7-A78D-48A5-81BF-317894CE2F73}"/>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604;p27">
                <a:extLst>
                  <a:ext uri="{FF2B5EF4-FFF2-40B4-BE49-F238E27FC236}">
                    <a16:creationId xmlns:a16="http://schemas.microsoft.com/office/drawing/2014/main" id="{7530A3EA-8BE4-4397-9C83-E18360A46451}"/>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605;p27">
                <a:extLst>
                  <a:ext uri="{FF2B5EF4-FFF2-40B4-BE49-F238E27FC236}">
                    <a16:creationId xmlns:a16="http://schemas.microsoft.com/office/drawing/2014/main" id="{7C05642B-1947-4159-B895-A692E25E9DE7}"/>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606;p27">
                <a:extLst>
                  <a:ext uri="{FF2B5EF4-FFF2-40B4-BE49-F238E27FC236}">
                    <a16:creationId xmlns:a16="http://schemas.microsoft.com/office/drawing/2014/main" id="{4F634072-4247-47A1-8061-771DD71F31F4}"/>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6" name="Google Shape;1607;p27">
              <a:extLst>
                <a:ext uri="{FF2B5EF4-FFF2-40B4-BE49-F238E27FC236}">
                  <a16:creationId xmlns:a16="http://schemas.microsoft.com/office/drawing/2014/main" id="{229965B9-D448-4445-A422-2FEC302D2A5C}"/>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608;p27">
              <a:extLst>
                <a:ext uri="{FF2B5EF4-FFF2-40B4-BE49-F238E27FC236}">
                  <a16:creationId xmlns:a16="http://schemas.microsoft.com/office/drawing/2014/main" id="{BDA0818F-397D-4148-86EC-447519B85C1D}"/>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609;p27">
              <a:extLst>
                <a:ext uri="{FF2B5EF4-FFF2-40B4-BE49-F238E27FC236}">
                  <a16:creationId xmlns:a16="http://schemas.microsoft.com/office/drawing/2014/main" id="{A9C6B9C4-4401-4179-BC75-9CCED34E8A33}"/>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610;p27">
              <a:extLst>
                <a:ext uri="{FF2B5EF4-FFF2-40B4-BE49-F238E27FC236}">
                  <a16:creationId xmlns:a16="http://schemas.microsoft.com/office/drawing/2014/main" id="{9F2A123C-EB77-4BE6-B7F1-5418DDD898D7}"/>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611;p27">
              <a:extLst>
                <a:ext uri="{FF2B5EF4-FFF2-40B4-BE49-F238E27FC236}">
                  <a16:creationId xmlns:a16="http://schemas.microsoft.com/office/drawing/2014/main" id="{19B33441-268F-4C46-BF90-7B71080AE1A8}"/>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612;p27">
              <a:extLst>
                <a:ext uri="{FF2B5EF4-FFF2-40B4-BE49-F238E27FC236}">
                  <a16:creationId xmlns:a16="http://schemas.microsoft.com/office/drawing/2014/main" id="{CD0A01A2-3212-471D-8BFB-9634EF772157}"/>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613;p27">
              <a:extLst>
                <a:ext uri="{FF2B5EF4-FFF2-40B4-BE49-F238E27FC236}">
                  <a16:creationId xmlns:a16="http://schemas.microsoft.com/office/drawing/2014/main" id="{D240404A-3DD6-4D10-AA6B-D2156A89D228}"/>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614;p27">
              <a:extLst>
                <a:ext uri="{FF2B5EF4-FFF2-40B4-BE49-F238E27FC236}">
                  <a16:creationId xmlns:a16="http://schemas.microsoft.com/office/drawing/2014/main" id="{0AAE8B11-C580-436F-9C39-A49BC5E6DB7C}"/>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615;p27">
              <a:extLst>
                <a:ext uri="{FF2B5EF4-FFF2-40B4-BE49-F238E27FC236}">
                  <a16:creationId xmlns:a16="http://schemas.microsoft.com/office/drawing/2014/main" id="{82EFC257-2669-4DF2-9162-391511556DBB}"/>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616;p27">
              <a:extLst>
                <a:ext uri="{FF2B5EF4-FFF2-40B4-BE49-F238E27FC236}">
                  <a16:creationId xmlns:a16="http://schemas.microsoft.com/office/drawing/2014/main" id="{9BBD3752-E32C-4C40-A2BD-F490178FC75E}"/>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617;p27">
              <a:extLst>
                <a:ext uri="{FF2B5EF4-FFF2-40B4-BE49-F238E27FC236}">
                  <a16:creationId xmlns:a16="http://schemas.microsoft.com/office/drawing/2014/main" id="{2A24DE6E-3831-45DB-BC71-B07CC21B5D48}"/>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618;p27">
              <a:extLst>
                <a:ext uri="{FF2B5EF4-FFF2-40B4-BE49-F238E27FC236}">
                  <a16:creationId xmlns:a16="http://schemas.microsoft.com/office/drawing/2014/main" id="{ABE3B272-BCAC-4976-AD68-BA3267FAEFCA}"/>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619;p27">
              <a:extLst>
                <a:ext uri="{FF2B5EF4-FFF2-40B4-BE49-F238E27FC236}">
                  <a16:creationId xmlns:a16="http://schemas.microsoft.com/office/drawing/2014/main" id="{F3BF2787-5A80-45D5-BFB5-E77633FF76D2}"/>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620;p27">
              <a:extLst>
                <a:ext uri="{FF2B5EF4-FFF2-40B4-BE49-F238E27FC236}">
                  <a16:creationId xmlns:a16="http://schemas.microsoft.com/office/drawing/2014/main" id="{74046753-E188-4D5B-89D5-51F49270698C}"/>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621;p27">
              <a:extLst>
                <a:ext uri="{FF2B5EF4-FFF2-40B4-BE49-F238E27FC236}">
                  <a16:creationId xmlns:a16="http://schemas.microsoft.com/office/drawing/2014/main" id="{C51DDE00-62C0-43A5-B37F-2C756CF028B5}"/>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622;p27">
              <a:extLst>
                <a:ext uri="{FF2B5EF4-FFF2-40B4-BE49-F238E27FC236}">
                  <a16:creationId xmlns:a16="http://schemas.microsoft.com/office/drawing/2014/main" id="{9FA63B06-B993-4049-9661-34E1A66A71ED}"/>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623;p27">
              <a:extLst>
                <a:ext uri="{FF2B5EF4-FFF2-40B4-BE49-F238E27FC236}">
                  <a16:creationId xmlns:a16="http://schemas.microsoft.com/office/drawing/2014/main" id="{7349BF9F-415F-46DC-ACF4-149314FAC648}"/>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624;p27">
              <a:extLst>
                <a:ext uri="{FF2B5EF4-FFF2-40B4-BE49-F238E27FC236}">
                  <a16:creationId xmlns:a16="http://schemas.microsoft.com/office/drawing/2014/main" id="{EB690A36-26DD-4C02-A947-1BEC5E949613}"/>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625;p27">
              <a:extLst>
                <a:ext uri="{FF2B5EF4-FFF2-40B4-BE49-F238E27FC236}">
                  <a16:creationId xmlns:a16="http://schemas.microsoft.com/office/drawing/2014/main" id="{C02F22AE-2EC8-4703-A281-25068B5D8947}"/>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626;p27">
              <a:extLst>
                <a:ext uri="{FF2B5EF4-FFF2-40B4-BE49-F238E27FC236}">
                  <a16:creationId xmlns:a16="http://schemas.microsoft.com/office/drawing/2014/main" id="{1AE3ED0A-42B2-496F-A120-D481B5FF5885}"/>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627;p27">
              <a:extLst>
                <a:ext uri="{FF2B5EF4-FFF2-40B4-BE49-F238E27FC236}">
                  <a16:creationId xmlns:a16="http://schemas.microsoft.com/office/drawing/2014/main" id="{323BFD5C-131B-45FA-8015-1268F06227CE}"/>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628;p27">
              <a:extLst>
                <a:ext uri="{FF2B5EF4-FFF2-40B4-BE49-F238E27FC236}">
                  <a16:creationId xmlns:a16="http://schemas.microsoft.com/office/drawing/2014/main" id="{E3E44E8E-4993-4D59-9ECA-BF0C64AE3C6F}"/>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629;p27">
              <a:extLst>
                <a:ext uri="{FF2B5EF4-FFF2-40B4-BE49-F238E27FC236}">
                  <a16:creationId xmlns:a16="http://schemas.microsoft.com/office/drawing/2014/main" id="{4E2BF54C-8333-46B5-AE74-98AD4826AEAC}"/>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630;p27">
              <a:extLst>
                <a:ext uri="{FF2B5EF4-FFF2-40B4-BE49-F238E27FC236}">
                  <a16:creationId xmlns:a16="http://schemas.microsoft.com/office/drawing/2014/main" id="{830BEB98-8213-4F8C-B584-AB34C17A1EF0}"/>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1631;p27">
              <a:extLst>
                <a:ext uri="{FF2B5EF4-FFF2-40B4-BE49-F238E27FC236}">
                  <a16:creationId xmlns:a16="http://schemas.microsoft.com/office/drawing/2014/main" id="{DEDA7916-A8BA-4E1C-879E-D558A4C3EEFD}"/>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1632;p27">
              <a:extLst>
                <a:ext uri="{FF2B5EF4-FFF2-40B4-BE49-F238E27FC236}">
                  <a16:creationId xmlns:a16="http://schemas.microsoft.com/office/drawing/2014/main" id="{A3DF64D4-2DBC-4516-820C-F6384304741C}"/>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1633;p27">
              <a:extLst>
                <a:ext uri="{FF2B5EF4-FFF2-40B4-BE49-F238E27FC236}">
                  <a16:creationId xmlns:a16="http://schemas.microsoft.com/office/drawing/2014/main" id="{E1D732BE-A86A-4FE9-B22C-5E2B807DE057}"/>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1634;p27">
              <a:extLst>
                <a:ext uri="{FF2B5EF4-FFF2-40B4-BE49-F238E27FC236}">
                  <a16:creationId xmlns:a16="http://schemas.microsoft.com/office/drawing/2014/main" id="{4420BC51-60D6-43EC-A837-D41703E221F4}"/>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1635;p27">
              <a:extLst>
                <a:ext uri="{FF2B5EF4-FFF2-40B4-BE49-F238E27FC236}">
                  <a16:creationId xmlns:a16="http://schemas.microsoft.com/office/drawing/2014/main" id="{618AF91F-316D-4BE3-B432-E6CD283DFC87}"/>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1636;p27">
              <a:extLst>
                <a:ext uri="{FF2B5EF4-FFF2-40B4-BE49-F238E27FC236}">
                  <a16:creationId xmlns:a16="http://schemas.microsoft.com/office/drawing/2014/main" id="{5D141A26-BA70-4E2A-B7CD-5988072D5136}"/>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1637;p27">
              <a:extLst>
                <a:ext uri="{FF2B5EF4-FFF2-40B4-BE49-F238E27FC236}">
                  <a16:creationId xmlns:a16="http://schemas.microsoft.com/office/drawing/2014/main" id="{8840E8AA-5026-46AF-9441-EE8576246A9A}"/>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1638;p27">
              <a:extLst>
                <a:ext uri="{FF2B5EF4-FFF2-40B4-BE49-F238E27FC236}">
                  <a16:creationId xmlns:a16="http://schemas.microsoft.com/office/drawing/2014/main" id="{9BD29DF0-B4F5-4A61-ADAE-004EEAB83040}"/>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1639;p27">
              <a:extLst>
                <a:ext uri="{FF2B5EF4-FFF2-40B4-BE49-F238E27FC236}">
                  <a16:creationId xmlns:a16="http://schemas.microsoft.com/office/drawing/2014/main" id="{54DF5F3D-E7E2-4767-A7D9-636C74F82E1E}"/>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1640;p27">
              <a:extLst>
                <a:ext uri="{FF2B5EF4-FFF2-40B4-BE49-F238E27FC236}">
                  <a16:creationId xmlns:a16="http://schemas.microsoft.com/office/drawing/2014/main" id="{A60B4C90-83F0-4CFC-A3C6-DF6CCBAC8F30}"/>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1641;p27">
              <a:extLst>
                <a:ext uri="{FF2B5EF4-FFF2-40B4-BE49-F238E27FC236}">
                  <a16:creationId xmlns:a16="http://schemas.microsoft.com/office/drawing/2014/main" id="{B7761422-56D2-4F41-987C-83B8C052B385}"/>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1642;p27">
              <a:extLst>
                <a:ext uri="{FF2B5EF4-FFF2-40B4-BE49-F238E27FC236}">
                  <a16:creationId xmlns:a16="http://schemas.microsoft.com/office/drawing/2014/main" id="{E54A3037-47B9-45C3-864C-44ECCC080F68}"/>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1643;p27">
              <a:extLst>
                <a:ext uri="{FF2B5EF4-FFF2-40B4-BE49-F238E27FC236}">
                  <a16:creationId xmlns:a16="http://schemas.microsoft.com/office/drawing/2014/main" id="{F383682B-2768-454C-8E81-B80C92AF3173}"/>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1644;p27">
              <a:extLst>
                <a:ext uri="{FF2B5EF4-FFF2-40B4-BE49-F238E27FC236}">
                  <a16:creationId xmlns:a16="http://schemas.microsoft.com/office/drawing/2014/main" id="{3620F75A-032A-4E33-B56B-C1CB5877607E}"/>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1645;p27">
              <a:extLst>
                <a:ext uri="{FF2B5EF4-FFF2-40B4-BE49-F238E27FC236}">
                  <a16:creationId xmlns:a16="http://schemas.microsoft.com/office/drawing/2014/main" id="{AA6ECB11-8190-4A50-AEE1-AC59A1F14DCB}"/>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1646;p27">
              <a:extLst>
                <a:ext uri="{FF2B5EF4-FFF2-40B4-BE49-F238E27FC236}">
                  <a16:creationId xmlns:a16="http://schemas.microsoft.com/office/drawing/2014/main" id="{A41712D4-B14F-45DF-987B-862FE7228B74}"/>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1647;p27">
              <a:extLst>
                <a:ext uri="{FF2B5EF4-FFF2-40B4-BE49-F238E27FC236}">
                  <a16:creationId xmlns:a16="http://schemas.microsoft.com/office/drawing/2014/main" id="{6ACB9EFD-0DAD-46BD-880D-378C9F711317}"/>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1648;p27">
              <a:extLst>
                <a:ext uri="{FF2B5EF4-FFF2-40B4-BE49-F238E27FC236}">
                  <a16:creationId xmlns:a16="http://schemas.microsoft.com/office/drawing/2014/main" id="{B91649D9-591E-420A-AC25-67AC1B2F49FB}"/>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1649;p27">
              <a:extLst>
                <a:ext uri="{FF2B5EF4-FFF2-40B4-BE49-F238E27FC236}">
                  <a16:creationId xmlns:a16="http://schemas.microsoft.com/office/drawing/2014/main" id="{2694D092-FCC3-4F31-B33D-40A7ED8003F9}"/>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1650;p27">
              <a:extLst>
                <a:ext uri="{FF2B5EF4-FFF2-40B4-BE49-F238E27FC236}">
                  <a16:creationId xmlns:a16="http://schemas.microsoft.com/office/drawing/2014/main" id="{D32B986B-2633-4BD0-8B92-831F45A6140B}"/>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1651;p27">
              <a:extLst>
                <a:ext uri="{FF2B5EF4-FFF2-40B4-BE49-F238E27FC236}">
                  <a16:creationId xmlns:a16="http://schemas.microsoft.com/office/drawing/2014/main" id="{704372FA-DA20-436A-8FD4-0E17F3551016}"/>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1652;p27">
              <a:extLst>
                <a:ext uri="{FF2B5EF4-FFF2-40B4-BE49-F238E27FC236}">
                  <a16:creationId xmlns:a16="http://schemas.microsoft.com/office/drawing/2014/main" id="{F1ABEAF3-6AF5-4F8C-83ED-7920170C8868}"/>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653;p27">
              <a:extLst>
                <a:ext uri="{FF2B5EF4-FFF2-40B4-BE49-F238E27FC236}">
                  <a16:creationId xmlns:a16="http://schemas.microsoft.com/office/drawing/2014/main" id="{C512DC77-74A9-453E-B6AB-8477250096ED}"/>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654;p27">
              <a:extLst>
                <a:ext uri="{FF2B5EF4-FFF2-40B4-BE49-F238E27FC236}">
                  <a16:creationId xmlns:a16="http://schemas.microsoft.com/office/drawing/2014/main" id="{CD0C1113-3583-48BB-8C4D-1C1FC3E4F22E}"/>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655;p27">
              <a:extLst>
                <a:ext uri="{FF2B5EF4-FFF2-40B4-BE49-F238E27FC236}">
                  <a16:creationId xmlns:a16="http://schemas.microsoft.com/office/drawing/2014/main" id="{BD53BF53-E271-447E-91A2-DC8B2DB8A5A8}"/>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656;p27">
              <a:extLst>
                <a:ext uri="{FF2B5EF4-FFF2-40B4-BE49-F238E27FC236}">
                  <a16:creationId xmlns:a16="http://schemas.microsoft.com/office/drawing/2014/main" id="{536C3D30-BFFE-4669-A3A0-27E2324BD630}"/>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657;p27">
              <a:extLst>
                <a:ext uri="{FF2B5EF4-FFF2-40B4-BE49-F238E27FC236}">
                  <a16:creationId xmlns:a16="http://schemas.microsoft.com/office/drawing/2014/main" id="{F8C601B4-30F9-46A9-ACDF-29A567388228}"/>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658;p27">
              <a:extLst>
                <a:ext uri="{FF2B5EF4-FFF2-40B4-BE49-F238E27FC236}">
                  <a16:creationId xmlns:a16="http://schemas.microsoft.com/office/drawing/2014/main" id="{342D33A0-D386-4CB5-BB41-B543260039C0}"/>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659;p27">
              <a:extLst>
                <a:ext uri="{FF2B5EF4-FFF2-40B4-BE49-F238E27FC236}">
                  <a16:creationId xmlns:a16="http://schemas.microsoft.com/office/drawing/2014/main" id="{82155761-C0B4-46AB-8542-3D67AC6160E5}"/>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660;p27">
              <a:extLst>
                <a:ext uri="{FF2B5EF4-FFF2-40B4-BE49-F238E27FC236}">
                  <a16:creationId xmlns:a16="http://schemas.microsoft.com/office/drawing/2014/main" id="{25E90BDC-ACED-4756-B354-82902171098A}"/>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661;p27">
              <a:extLst>
                <a:ext uri="{FF2B5EF4-FFF2-40B4-BE49-F238E27FC236}">
                  <a16:creationId xmlns:a16="http://schemas.microsoft.com/office/drawing/2014/main" id="{91056FBD-0BDF-4B08-9AC5-C56D4DAF302A}"/>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662;p27">
              <a:extLst>
                <a:ext uri="{FF2B5EF4-FFF2-40B4-BE49-F238E27FC236}">
                  <a16:creationId xmlns:a16="http://schemas.microsoft.com/office/drawing/2014/main" id="{D9C311F9-DA7B-4F95-BEDB-A886F1A6342B}"/>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663;p27">
              <a:extLst>
                <a:ext uri="{FF2B5EF4-FFF2-40B4-BE49-F238E27FC236}">
                  <a16:creationId xmlns:a16="http://schemas.microsoft.com/office/drawing/2014/main" id="{11887712-83DB-4C5E-8B1F-48196DBBE70C}"/>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664;p27">
              <a:extLst>
                <a:ext uri="{FF2B5EF4-FFF2-40B4-BE49-F238E27FC236}">
                  <a16:creationId xmlns:a16="http://schemas.microsoft.com/office/drawing/2014/main" id="{B7AF4AC2-DF1E-4103-AFA4-889C68B0F84E}"/>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665;p27">
              <a:extLst>
                <a:ext uri="{FF2B5EF4-FFF2-40B4-BE49-F238E27FC236}">
                  <a16:creationId xmlns:a16="http://schemas.microsoft.com/office/drawing/2014/main" id="{1E031A3C-CEB9-4D19-9EB2-A689EFA9600C}"/>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666;p27">
              <a:extLst>
                <a:ext uri="{FF2B5EF4-FFF2-40B4-BE49-F238E27FC236}">
                  <a16:creationId xmlns:a16="http://schemas.microsoft.com/office/drawing/2014/main" id="{AD53F931-ABF2-4E88-AA68-62A3A31669A5}"/>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667;p27">
              <a:extLst>
                <a:ext uri="{FF2B5EF4-FFF2-40B4-BE49-F238E27FC236}">
                  <a16:creationId xmlns:a16="http://schemas.microsoft.com/office/drawing/2014/main" id="{193322DA-7DBF-4F18-B9A2-23144DDA0A2C}"/>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668;p27">
              <a:extLst>
                <a:ext uri="{FF2B5EF4-FFF2-40B4-BE49-F238E27FC236}">
                  <a16:creationId xmlns:a16="http://schemas.microsoft.com/office/drawing/2014/main" id="{7EF79E5F-7122-4F2D-AEE9-6FC4BC8CE206}"/>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669;p27">
              <a:extLst>
                <a:ext uri="{FF2B5EF4-FFF2-40B4-BE49-F238E27FC236}">
                  <a16:creationId xmlns:a16="http://schemas.microsoft.com/office/drawing/2014/main" id="{55023B20-D919-465C-94DD-97FB3F29BB62}"/>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670;p27">
              <a:extLst>
                <a:ext uri="{FF2B5EF4-FFF2-40B4-BE49-F238E27FC236}">
                  <a16:creationId xmlns:a16="http://schemas.microsoft.com/office/drawing/2014/main" id="{1306A18C-CB2D-42E0-AAAD-8E2C11845724}"/>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671;p27">
              <a:extLst>
                <a:ext uri="{FF2B5EF4-FFF2-40B4-BE49-F238E27FC236}">
                  <a16:creationId xmlns:a16="http://schemas.microsoft.com/office/drawing/2014/main" id="{2A0DA16F-A1CB-4EB7-A233-3184685B240A}"/>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672;p27">
              <a:extLst>
                <a:ext uri="{FF2B5EF4-FFF2-40B4-BE49-F238E27FC236}">
                  <a16:creationId xmlns:a16="http://schemas.microsoft.com/office/drawing/2014/main" id="{372C4470-5F71-418B-A20F-79AC80738B1B}"/>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673;p27">
              <a:extLst>
                <a:ext uri="{FF2B5EF4-FFF2-40B4-BE49-F238E27FC236}">
                  <a16:creationId xmlns:a16="http://schemas.microsoft.com/office/drawing/2014/main" id="{44929A2F-9375-4A26-8C4D-8A4B445E8808}"/>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674;p27">
              <a:extLst>
                <a:ext uri="{FF2B5EF4-FFF2-40B4-BE49-F238E27FC236}">
                  <a16:creationId xmlns:a16="http://schemas.microsoft.com/office/drawing/2014/main" id="{EAB52DF9-7933-42F7-BC20-815C0EBE5352}"/>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675;p27">
              <a:extLst>
                <a:ext uri="{FF2B5EF4-FFF2-40B4-BE49-F238E27FC236}">
                  <a16:creationId xmlns:a16="http://schemas.microsoft.com/office/drawing/2014/main" id="{972D4200-4900-490D-AF7C-2169940E3206}"/>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676;p27">
              <a:extLst>
                <a:ext uri="{FF2B5EF4-FFF2-40B4-BE49-F238E27FC236}">
                  <a16:creationId xmlns:a16="http://schemas.microsoft.com/office/drawing/2014/main" id="{C18B514F-3A69-4F2B-B7A4-C998DAB38DA9}"/>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677;p27">
              <a:extLst>
                <a:ext uri="{FF2B5EF4-FFF2-40B4-BE49-F238E27FC236}">
                  <a16:creationId xmlns:a16="http://schemas.microsoft.com/office/drawing/2014/main" id="{DBCA1D57-7373-4AEB-8498-47AF0670935B}"/>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678;p27">
              <a:extLst>
                <a:ext uri="{FF2B5EF4-FFF2-40B4-BE49-F238E27FC236}">
                  <a16:creationId xmlns:a16="http://schemas.microsoft.com/office/drawing/2014/main" id="{17403320-0040-4610-8E16-9948446C7AB1}"/>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679;p27">
              <a:extLst>
                <a:ext uri="{FF2B5EF4-FFF2-40B4-BE49-F238E27FC236}">
                  <a16:creationId xmlns:a16="http://schemas.microsoft.com/office/drawing/2014/main" id="{E59F64D0-6CF3-4E94-A313-A5BEB010E6F1}"/>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680;p27">
              <a:extLst>
                <a:ext uri="{FF2B5EF4-FFF2-40B4-BE49-F238E27FC236}">
                  <a16:creationId xmlns:a16="http://schemas.microsoft.com/office/drawing/2014/main" id="{BE0F7E5E-9384-4CEB-8AC2-E85E470E5F9E}"/>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681;p27">
              <a:extLst>
                <a:ext uri="{FF2B5EF4-FFF2-40B4-BE49-F238E27FC236}">
                  <a16:creationId xmlns:a16="http://schemas.microsoft.com/office/drawing/2014/main" id="{34A429AA-472C-4B33-B6A6-C6B3D7615352}"/>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1" name="Google Shape;1682;p27">
              <a:extLst>
                <a:ext uri="{FF2B5EF4-FFF2-40B4-BE49-F238E27FC236}">
                  <a16:creationId xmlns:a16="http://schemas.microsoft.com/office/drawing/2014/main" id="{952FAF83-326F-42B3-B224-8FEB5F44B6A7}"/>
                </a:ext>
              </a:extLst>
            </p:cNvPr>
            <p:cNvGrpSpPr/>
            <p:nvPr/>
          </p:nvGrpSpPr>
          <p:grpSpPr>
            <a:xfrm>
              <a:off x="2715952" y="2834463"/>
              <a:ext cx="319677" cy="242660"/>
              <a:chOff x="6621095" y="1452181"/>
              <a:chExt cx="330894" cy="250785"/>
            </a:xfrm>
          </p:grpSpPr>
          <p:sp>
            <p:nvSpPr>
              <p:cNvPr id="260" name="Google Shape;1683;p27">
                <a:extLst>
                  <a:ext uri="{FF2B5EF4-FFF2-40B4-BE49-F238E27FC236}">
                    <a16:creationId xmlns:a16="http://schemas.microsoft.com/office/drawing/2014/main" id="{839837E9-C6D5-4FFF-BAF9-A81050E996C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684;p27">
                <a:extLst>
                  <a:ext uri="{FF2B5EF4-FFF2-40B4-BE49-F238E27FC236}">
                    <a16:creationId xmlns:a16="http://schemas.microsoft.com/office/drawing/2014/main" id="{D44D0B70-7D88-4959-AD90-6B53407F7594}"/>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685;p27">
                <a:extLst>
                  <a:ext uri="{FF2B5EF4-FFF2-40B4-BE49-F238E27FC236}">
                    <a16:creationId xmlns:a16="http://schemas.microsoft.com/office/drawing/2014/main" id="{7904DDD1-C9EE-4651-BCC6-D2A6063A5701}"/>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686;p27">
                <a:extLst>
                  <a:ext uri="{FF2B5EF4-FFF2-40B4-BE49-F238E27FC236}">
                    <a16:creationId xmlns:a16="http://schemas.microsoft.com/office/drawing/2014/main" id="{92C002CF-6B90-4888-813E-E9B005881A66}"/>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687;p27">
                <a:extLst>
                  <a:ext uri="{FF2B5EF4-FFF2-40B4-BE49-F238E27FC236}">
                    <a16:creationId xmlns:a16="http://schemas.microsoft.com/office/drawing/2014/main" id="{DBE6B7CA-AC1D-4ACA-8C7E-EA378E531A99}"/>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 name="Google Shape;1688;p27">
              <a:extLst>
                <a:ext uri="{FF2B5EF4-FFF2-40B4-BE49-F238E27FC236}">
                  <a16:creationId xmlns:a16="http://schemas.microsoft.com/office/drawing/2014/main" id="{4360FAE6-1F51-4D5D-B8A2-165E895EC9E7}"/>
                </a:ext>
              </a:extLst>
            </p:cNvPr>
            <p:cNvGrpSpPr/>
            <p:nvPr/>
          </p:nvGrpSpPr>
          <p:grpSpPr>
            <a:xfrm flipH="1">
              <a:off x="5538041" y="3330111"/>
              <a:ext cx="319677" cy="242660"/>
              <a:chOff x="6621095" y="1452181"/>
              <a:chExt cx="330894" cy="250785"/>
            </a:xfrm>
          </p:grpSpPr>
          <p:sp>
            <p:nvSpPr>
              <p:cNvPr id="255" name="Google Shape;1689;p27">
                <a:extLst>
                  <a:ext uri="{FF2B5EF4-FFF2-40B4-BE49-F238E27FC236}">
                    <a16:creationId xmlns:a16="http://schemas.microsoft.com/office/drawing/2014/main" id="{5FE390FA-F4E7-4CF4-8244-0AF6FC22134D}"/>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690;p27">
                <a:extLst>
                  <a:ext uri="{FF2B5EF4-FFF2-40B4-BE49-F238E27FC236}">
                    <a16:creationId xmlns:a16="http://schemas.microsoft.com/office/drawing/2014/main" id="{EE7287D5-8776-4DAD-9591-4CCBD35F5963}"/>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691;p27">
                <a:extLst>
                  <a:ext uri="{FF2B5EF4-FFF2-40B4-BE49-F238E27FC236}">
                    <a16:creationId xmlns:a16="http://schemas.microsoft.com/office/drawing/2014/main" id="{365CA979-46CF-42BF-9AA4-DFCE9150987A}"/>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692;p27">
                <a:extLst>
                  <a:ext uri="{FF2B5EF4-FFF2-40B4-BE49-F238E27FC236}">
                    <a16:creationId xmlns:a16="http://schemas.microsoft.com/office/drawing/2014/main" id="{45436A50-D43D-4DA7-B0AF-7C6111F9A432}"/>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693;p27">
                <a:extLst>
                  <a:ext uri="{FF2B5EF4-FFF2-40B4-BE49-F238E27FC236}">
                    <a16:creationId xmlns:a16="http://schemas.microsoft.com/office/drawing/2014/main" id="{109579AD-EDA8-498A-90E5-B00E243C8371}"/>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1694;p27">
              <a:extLst>
                <a:ext uri="{FF2B5EF4-FFF2-40B4-BE49-F238E27FC236}">
                  <a16:creationId xmlns:a16="http://schemas.microsoft.com/office/drawing/2014/main" id="{7A24B9A8-E4CE-4B60-80B4-623BBF5AC239}"/>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695;p27">
              <a:extLst>
                <a:ext uri="{FF2B5EF4-FFF2-40B4-BE49-F238E27FC236}">
                  <a16:creationId xmlns:a16="http://schemas.microsoft.com/office/drawing/2014/main" id="{853C6A61-BBF0-4231-B9F3-400CB59A6F1D}"/>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9232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26"/>
          <p:cNvSpPr txBox="1">
            <a:spLocks noGrp="1"/>
          </p:cNvSpPr>
          <p:nvPr>
            <p:ph type="ctrTitle" idx="4294967295"/>
          </p:nvPr>
        </p:nvSpPr>
        <p:spPr>
          <a:xfrm>
            <a:off x="1019175" y="1863600"/>
            <a:ext cx="7438800" cy="1416300"/>
          </a:xfrm>
          <a:prstGeom prst="rect">
            <a:avLst/>
          </a:prstGeom>
        </p:spPr>
        <p:txBody>
          <a:bodyPr spcFirstLastPara="1" wrap="square" lIns="0" tIns="0" rIns="0" bIns="0" anchor="ctr" anchorCtr="0">
            <a:noAutofit/>
          </a:bodyPr>
          <a:lstStyle/>
          <a:p>
            <a:r>
              <a:rPr lang="en" sz="13800" dirty="0">
                <a:latin typeface="Barlow SemiBold"/>
                <a:ea typeface="Barlow SemiBold"/>
                <a:cs typeface="Barlow SemiBold"/>
                <a:sym typeface="Barlow SemiBold"/>
              </a:rPr>
              <a:t>16.1%</a:t>
            </a:r>
            <a:r>
              <a:rPr lang="en" sz="9000" dirty="0">
                <a:latin typeface="Barlow SemiBold"/>
                <a:ea typeface="Barlow SemiBold"/>
                <a:cs typeface="Barlow SemiBold"/>
                <a:sym typeface="Barlow SemiBold"/>
              </a:rPr>
              <a:t> </a:t>
            </a:r>
            <a:r>
              <a:rPr lang="en" sz="2000" i="1" dirty="0">
                <a:solidFill>
                  <a:srgbClr val="3A3F50"/>
                </a:solidFill>
                <a:latin typeface="Barlow Light" panose="020B0604020202020204" charset="0"/>
              </a:rPr>
              <a:t>( 237 out of 1470 staff )</a:t>
            </a:r>
            <a:endParaRPr sz="9600" dirty="0">
              <a:latin typeface="Barlow SemiBold"/>
              <a:ea typeface="Barlow SemiBold"/>
              <a:cs typeface="Barlow SemiBold"/>
              <a:sym typeface="Barlow SemiBold"/>
            </a:endParaRPr>
          </a:p>
        </p:txBody>
      </p:sp>
      <p:sp>
        <p:nvSpPr>
          <p:cNvPr id="1161" name="Google Shape;1161;p26"/>
          <p:cNvSpPr txBox="1">
            <a:spLocks noGrp="1"/>
          </p:cNvSpPr>
          <p:nvPr>
            <p:ph type="subTitle" idx="4294967295"/>
          </p:nvPr>
        </p:nvSpPr>
        <p:spPr>
          <a:xfrm>
            <a:off x="1210225" y="3178086"/>
            <a:ext cx="74388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Barlow" panose="020B0604020202020204" charset="0"/>
              </a:rPr>
              <a:t>Attrition is high!</a:t>
            </a:r>
            <a:endParaRPr b="1" dirty="0">
              <a:latin typeface="Barlow" panose="020B0604020202020204" charset="0"/>
            </a:endParaRPr>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1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800" y="1570050"/>
            <a:ext cx="3867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accent1"/>
                </a:solidFill>
              </a:rPr>
              <a:t>Attrition Calculator</a:t>
            </a:r>
            <a:endParaRPr sz="6000" dirty="0">
              <a:solidFill>
                <a:schemeClr val="accent1"/>
              </a:solidFill>
            </a:endParaRPr>
          </a:p>
        </p:txBody>
      </p:sp>
      <p:sp>
        <p:nvSpPr>
          <p:cNvPr id="742" name="Google Shape;742;p18"/>
          <p:cNvSpPr txBox="1">
            <a:spLocks noGrp="1"/>
          </p:cNvSpPr>
          <p:nvPr>
            <p:ph type="subTitle" idx="4294967295"/>
          </p:nvPr>
        </p:nvSpPr>
        <p:spPr>
          <a:xfrm>
            <a:off x="685800" y="2788652"/>
            <a:ext cx="3470971" cy="784800"/>
          </a:xfrm>
          <a:prstGeom prst="rect">
            <a:avLst/>
          </a:prstGeom>
        </p:spPr>
        <p:txBody>
          <a:bodyPr spcFirstLastPara="1" wrap="square" lIns="0" tIns="0" rIns="0" bIns="0" anchor="t" anchorCtr="0">
            <a:noAutofit/>
          </a:bodyPr>
          <a:lstStyle/>
          <a:p>
            <a:pPr marL="0" lvl="0" indent="0" rtl="0">
              <a:spcBef>
                <a:spcPts val="600"/>
              </a:spcBef>
              <a:spcAft>
                <a:spcPts val="0"/>
              </a:spcAft>
              <a:buNone/>
            </a:pPr>
            <a:r>
              <a:rPr lang="en" dirty="0"/>
              <a:t>App to help companies reduce attrition costs by </a:t>
            </a:r>
            <a:r>
              <a:rPr lang="en" dirty="0">
                <a:solidFill>
                  <a:srgbClr val="00B5DD"/>
                </a:solidFill>
              </a:rPr>
              <a:t>predicting chance of staff leaving </a:t>
            </a:r>
            <a:r>
              <a:rPr lang="en" dirty="0"/>
              <a:t>for early intervention</a:t>
            </a:r>
            <a:endParaRPr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67706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Raleway" panose="020B0604020202020204" charset="0"/>
              </a:rPr>
              <a:t>Objectives</a:t>
            </a:r>
            <a:endParaRPr dirty="0">
              <a:latin typeface="Raleway" panose="020B0604020202020204" charset="0"/>
            </a:endParaRPr>
          </a:p>
        </p:txBody>
      </p:sp>
      <p:sp>
        <p:nvSpPr>
          <p:cNvPr id="595" name="Google Shape;595;p17"/>
          <p:cNvSpPr txBox="1">
            <a:spLocks noGrp="1"/>
          </p:cNvSpPr>
          <p:nvPr>
            <p:ph type="body" idx="1"/>
          </p:nvPr>
        </p:nvSpPr>
        <p:spPr>
          <a:xfrm>
            <a:off x="399885" y="1836648"/>
            <a:ext cx="5640900" cy="2640900"/>
          </a:xfrm>
          <a:prstGeom prst="rect">
            <a:avLst/>
          </a:prstGeom>
        </p:spPr>
        <p:txBody>
          <a:bodyPr spcFirstLastPara="1" wrap="square" lIns="0" tIns="0" rIns="0" bIns="0" anchor="t" anchorCtr="0">
            <a:noAutofit/>
          </a:bodyPr>
          <a:lstStyle/>
          <a:p>
            <a:pPr marL="571500" lvl="0" indent="-457200" algn="l" rtl="0">
              <a:spcBef>
                <a:spcPts val="600"/>
              </a:spcBef>
              <a:spcAft>
                <a:spcPts val="0"/>
              </a:spcAft>
              <a:buSzPts val="1800"/>
              <a:buFont typeface="+mj-lt"/>
              <a:buAutoNum type="arabicPeriod"/>
            </a:pPr>
            <a:r>
              <a:rPr lang="en-US" dirty="0"/>
              <a:t>Exploring Attrition Trends</a:t>
            </a:r>
          </a:p>
          <a:p>
            <a:pPr marL="571500" lvl="0" indent="-457200" algn="l" rtl="0">
              <a:spcBef>
                <a:spcPts val="600"/>
              </a:spcBef>
              <a:spcAft>
                <a:spcPts val="0"/>
              </a:spcAft>
              <a:buSzPts val="1800"/>
              <a:buFont typeface="+mj-lt"/>
              <a:buAutoNum type="arabicPeriod"/>
            </a:pPr>
            <a:r>
              <a:rPr lang="en-US" dirty="0"/>
              <a:t>Model Building</a:t>
            </a:r>
          </a:p>
          <a:p>
            <a:pPr marL="571500" lvl="0" indent="-457200" algn="l" rtl="0">
              <a:spcBef>
                <a:spcPts val="600"/>
              </a:spcBef>
              <a:spcAft>
                <a:spcPts val="0"/>
              </a:spcAft>
              <a:buSzPts val="1800"/>
              <a:buFont typeface="+mj-lt"/>
              <a:buAutoNum type="arabicPeriod"/>
            </a:pPr>
            <a:r>
              <a:rPr lang="en-US" dirty="0"/>
              <a:t>Calculator Demo </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348;p13">
            <a:extLst>
              <a:ext uri="{FF2B5EF4-FFF2-40B4-BE49-F238E27FC236}">
                <a16:creationId xmlns:a16="http://schemas.microsoft.com/office/drawing/2014/main" id="{1832277F-BA46-4240-BCF3-9A913CB6637D}"/>
              </a:ext>
            </a:extLst>
          </p:cNvPr>
          <p:cNvGrpSpPr/>
          <p:nvPr/>
        </p:nvGrpSpPr>
        <p:grpSpPr>
          <a:xfrm>
            <a:off x="4840690" y="1667462"/>
            <a:ext cx="3612646" cy="2378841"/>
            <a:chOff x="6986665" y="3298709"/>
            <a:chExt cx="1817809" cy="1077669"/>
          </a:xfrm>
        </p:grpSpPr>
        <p:sp>
          <p:nvSpPr>
            <p:cNvPr id="598" name="Google Shape;349;p13">
              <a:extLst>
                <a:ext uri="{FF2B5EF4-FFF2-40B4-BE49-F238E27FC236}">
                  <a16:creationId xmlns:a16="http://schemas.microsoft.com/office/drawing/2014/main" id="{BDC6CAA8-A525-43B3-A256-0C3DC1104755}"/>
                </a:ext>
              </a:extLst>
            </p:cNvPr>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350;p13">
              <a:extLst>
                <a:ext uri="{FF2B5EF4-FFF2-40B4-BE49-F238E27FC236}">
                  <a16:creationId xmlns:a16="http://schemas.microsoft.com/office/drawing/2014/main" id="{EB01CCB2-1DD0-461B-9344-BF6749E08D19}"/>
                </a:ext>
              </a:extLst>
            </p:cNvPr>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351;p13">
              <a:extLst>
                <a:ext uri="{FF2B5EF4-FFF2-40B4-BE49-F238E27FC236}">
                  <a16:creationId xmlns:a16="http://schemas.microsoft.com/office/drawing/2014/main" id="{38DEFD81-DB0C-4094-A3E2-6C20BE1B2C31}"/>
                </a:ext>
              </a:extLst>
            </p:cNvPr>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352;p13">
              <a:extLst>
                <a:ext uri="{FF2B5EF4-FFF2-40B4-BE49-F238E27FC236}">
                  <a16:creationId xmlns:a16="http://schemas.microsoft.com/office/drawing/2014/main" id="{683DC11A-E019-414A-999D-53542BD3698C}"/>
                </a:ext>
              </a:extLst>
            </p:cNvPr>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353;p13">
              <a:extLst>
                <a:ext uri="{FF2B5EF4-FFF2-40B4-BE49-F238E27FC236}">
                  <a16:creationId xmlns:a16="http://schemas.microsoft.com/office/drawing/2014/main" id="{FD4E8856-2453-4AAD-88E5-A73D8CEC212D}"/>
                </a:ext>
              </a:extLst>
            </p:cNvPr>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354;p13">
              <a:extLst>
                <a:ext uri="{FF2B5EF4-FFF2-40B4-BE49-F238E27FC236}">
                  <a16:creationId xmlns:a16="http://schemas.microsoft.com/office/drawing/2014/main" id="{F0BA38FA-0B5F-4D66-A52D-D706AB2FB847}"/>
                </a:ext>
              </a:extLst>
            </p:cNvPr>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355;p13">
              <a:extLst>
                <a:ext uri="{FF2B5EF4-FFF2-40B4-BE49-F238E27FC236}">
                  <a16:creationId xmlns:a16="http://schemas.microsoft.com/office/drawing/2014/main" id="{083F5547-76C2-49D7-A7B0-3E997DA4429E}"/>
                </a:ext>
              </a:extLst>
            </p:cNvPr>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356;p13">
              <a:extLst>
                <a:ext uri="{FF2B5EF4-FFF2-40B4-BE49-F238E27FC236}">
                  <a16:creationId xmlns:a16="http://schemas.microsoft.com/office/drawing/2014/main" id="{A826880B-8299-4AFB-BCFB-5047DD0428EC}"/>
                </a:ext>
              </a:extLst>
            </p:cNvPr>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357;p13">
              <a:extLst>
                <a:ext uri="{FF2B5EF4-FFF2-40B4-BE49-F238E27FC236}">
                  <a16:creationId xmlns:a16="http://schemas.microsoft.com/office/drawing/2014/main" id="{BBA3CD7C-0E17-40CB-BEF1-BB7154BBE081}"/>
                </a:ext>
              </a:extLst>
            </p:cNvPr>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358;p13">
              <a:extLst>
                <a:ext uri="{FF2B5EF4-FFF2-40B4-BE49-F238E27FC236}">
                  <a16:creationId xmlns:a16="http://schemas.microsoft.com/office/drawing/2014/main" id="{AC5962FC-29C0-4F90-9BEE-C70CF444982D}"/>
                </a:ext>
              </a:extLst>
            </p:cNvPr>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359;p13">
              <a:extLst>
                <a:ext uri="{FF2B5EF4-FFF2-40B4-BE49-F238E27FC236}">
                  <a16:creationId xmlns:a16="http://schemas.microsoft.com/office/drawing/2014/main" id="{69E9DD0A-82B4-4443-9248-4BABE2A25C64}"/>
                </a:ext>
              </a:extLst>
            </p:cNvPr>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360;p13">
              <a:extLst>
                <a:ext uri="{FF2B5EF4-FFF2-40B4-BE49-F238E27FC236}">
                  <a16:creationId xmlns:a16="http://schemas.microsoft.com/office/drawing/2014/main" id="{128E50D9-6E4A-4236-A843-C1D859F904D4}"/>
                </a:ext>
              </a:extLst>
            </p:cNvPr>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361;p13">
              <a:extLst>
                <a:ext uri="{FF2B5EF4-FFF2-40B4-BE49-F238E27FC236}">
                  <a16:creationId xmlns:a16="http://schemas.microsoft.com/office/drawing/2014/main" id="{5D6DD67D-E2E9-4469-BE20-87FCF05B9797}"/>
                </a:ext>
              </a:extLst>
            </p:cNvPr>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362;p13">
              <a:extLst>
                <a:ext uri="{FF2B5EF4-FFF2-40B4-BE49-F238E27FC236}">
                  <a16:creationId xmlns:a16="http://schemas.microsoft.com/office/drawing/2014/main" id="{98454063-D858-40FE-AE7B-4799658F760B}"/>
                </a:ext>
              </a:extLst>
            </p:cNvPr>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363;p13">
              <a:extLst>
                <a:ext uri="{FF2B5EF4-FFF2-40B4-BE49-F238E27FC236}">
                  <a16:creationId xmlns:a16="http://schemas.microsoft.com/office/drawing/2014/main" id="{084AE44E-15B1-4014-815C-BCF1944E640B}"/>
                </a:ext>
              </a:extLst>
            </p:cNvPr>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364;p13">
              <a:extLst>
                <a:ext uri="{FF2B5EF4-FFF2-40B4-BE49-F238E27FC236}">
                  <a16:creationId xmlns:a16="http://schemas.microsoft.com/office/drawing/2014/main" id="{BAF09A01-719C-43DB-B61E-645585E547F3}"/>
                </a:ext>
              </a:extLst>
            </p:cNvPr>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365;p13">
              <a:extLst>
                <a:ext uri="{FF2B5EF4-FFF2-40B4-BE49-F238E27FC236}">
                  <a16:creationId xmlns:a16="http://schemas.microsoft.com/office/drawing/2014/main" id="{6F5AA5F1-7C89-437C-8C45-9C63C3FD9BD7}"/>
                </a:ext>
              </a:extLst>
            </p:cNvPr>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366;p13">
              <a:extLst>
                <a:ext uri="{FF2B5EF4-FFF2-40B4-BE49-F238E27FC236}">
                  <a16:creationId xmlns:a16="http://schemas.microsoft.com/office/drawing/2014/main" id="{905AB496-4F75-4BFC-AFE2-D7B497206999}"/>
                </a:ext>
              </a:extLst>
            </p:cNvPr>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367;p13">
              <a:extLst>
                <a:ext uri="{FF2B5EF4-FFF2-40B4-BE49-F238E27FC236}">
                  <a16:creationId xmlns:a16="http://schemas.microsoft.com/office/drawing/2014/main" id="{F49538B6-E7DD-465B-9A3F-735D013ADB48}"/>
                </a:ext>
              </a:extLst>
            </p:cNvPr>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368;p13">
              <a:extLst>
                <a:ext uri="{FF2B5EF4-FFF2-40B4-BE49-F238E27FC236}">
                  <a16:creationId xmlns:a16="http://schemas.microsoft.com/office/drawing/2014/main" id="{7DBBEF55-4E2C-45F0-8451-8F1EDD2686D8}"/>
                </a:ext>
              </a:extLst>
            </p:cNvPr>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369;p13">
              <a:extLst>
                <a:ext uri="{FF2B5EF4-FFF2-40B4-BE49-F238E27FC236}">
                  <a16:creationId xmlns:a16="http://schemas.microsoft.com/office/drawing/2014/main" id="{F7C16793-356A-42A8-94CC-BEEC6C394141}"/>
                </a:ext>
              </a:extLst>
            </p:cNvPr>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370;p13">
              <a:extLst>
                <a:ext uri="{FF2B5EF4-FFF2-40B4-BE49-F238E27FC236}">
                  <a16:creationId xmlns:a16="http://schemas.microsoft.com/office/drawing/2014/main" id="{41461641-8E05-432A-AA58-B2F43AC207A0}"/>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371;p13">
              <a:extLst>
                <a:ext uri="{FF2B5EF4-FFF2-40B4-BE49-F238E27FC236}">
                  <a16:creationId xmlns:a16="http://schemas.microsoft.com/office/drawing/2014/main" id="{7C3CDE8B-A4BD-4C2D-A657-91C240FB535E}"/>
                </a:ext>
              </a:extLst>
            </p:cNvPr>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372;p13">
              <a:extLst>
                <a:ext uri="{FF2B5EF4-FFF2-40B4-BE49-F238E27FC236}">
                  <a16:creationId xmlns:a16="http://schemas.microsoft.com/office/drawing/2014/main" id="{F25D8BB1-604B-4241-ABC1-E36E07EEE306}"/>
                </a:ext>
              </a:extLst>
            </p:cNvPr>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373;p13">
              <a:extLst>
                <a:ext uri="{FF2B5EF4-FFF2-40B4-BE49-F238E27FC236}">
                  <a16:creationId xmlns:a16="http://schemas.microsoft.com/office/drawing/2014/main" id="{887D692A-7B87-4542-95EB-3BB83465A31D}"/>
                </a:ext>
              </a:extLst>
            </p:cNvPr>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374;p13">
              <a:extLst>
                <a:ext uri="{FF2B5EF4-FFF2-40B4-BE49-F238E27FC236}">
                  <a16:creationId xmlns:a16="http://schemas.microsoft.com/office/drawing/2014/main" id="{D302FABD-95E2-4F26-89E2-875CF73D84A1}"/>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5729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8" name="Google Shape;408;p15"/>
          <p:cNvGrpSpPr/>
          <p:nvPr/>
        </p:nvGrpSpPr>
        <p:grpSpPr>
          <a:xfrm>
            <a:off x="5359941" y="797668"/>
            <a:ext cx="3464067" cy="321985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05" name="Google Shape;405;p15"/>
          <p:cNvSpPr txBox="1">
            <a:spLocks noGrp="1"/>
          </p:cNvSpPr>
          <p:nvPr>
            <p:ph type="ctrTitle"/>
          </p:nvPr>
        </p:nvSpPr>
        <p:spPr>
          <a:xfrm>
            <a:off x="1037209" y="2031025"/>
            <a:ext cx="4489347"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Exploring Attrition Trends</a:t>
            </a:r>
            <a:endParaRPr dirty="0"/>
          </a:p>
        </p:txBody>
      </p:sp>
      <p:sp>
        <p:nvSpPr>
          <p:cNvPr id="406" name="Google Shape;406;p15"/>
          <p:cNvSpPr txBox="1">
            <a:spLocks noGrp="1"/>
          </p:cNvSpPr>
          <p:nvPr>
            <p:ph type="subTitle" idx="1"/>
          </p:nvPr>
        </p:nvSpPr>
        <p:spPr>
          <a:xfrm>
            <a:off x="1037209" y="3287726"/>
            <a:ext cx="5134492" cy="383700"/>
          </a:xfrm>
          <a:prstGeom prst="rect">
            <a:avLst/>
          </a:prstGeom>
          <a:solidFill>
            <a:schemeClr val="bg1">
              <a:alpha val="73000"/>
            </a:schemeClr>
          </a:solidFill>
        </p:spPr>
        <p:txBody>
          <a:bodyPr spcFirstLastPara="1" wrap="square" lIns="0" tIns="0" rIns="0" bIns="0" anchor="t" anchorCtr="0">
            <a:noAutofit/>
          </a:bodyPr>
          <a:lstStyle/>
          <a:p>
            <a:pPr marL="0" lvl="0" indent="0" algn="l" rtl="0">
              <a:spcBef>
                <a:spcPts val="0"/>
              </a:spcBef>
              <a:spcAft>
                <a:spcPts val="0"/>
              </a:spcAft>
              <a:buNone/>
            </a:pPr>
            <a:r>
              <a:rPr lang="en" dirty="0"/>
              <a:t>Data visualisation of attrition in the company</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457199" y="605600"/>
            <a:ext cx="7821039"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500" dirty="0"/>
              <a:t>Exploring Attrition Trends</a:t>
            </a:r>
            <a:br>
              <a:rPr lang="en-US" sz="5400" dirty="0"/>
            </a:br>
            <a:r>
              <a:rPr lang="en-US" sz="100" dirty="0"/>
              <a:t> </a:t>
            </a:r>
            <a:br>
              <a:rPr lang="en-US" sz="6000" dirty="0"/>
            </a:br>
            <a:r>
              <a:rPr lang="en-US" sz="1600" i="1" dirty="0"/>
              <a:t>Available Data Points</a:t>
            </a:r>
            <a:endParaRPr sz="1600" dirty="0"/>
          </a:p>
        </p:txBody>
      </p:sp>
      <p:sp>
        <p:nvSpPr>
          <p:cNvPr id="1735" name="Google Shape;1735;p29"/>
          <p:cNvSpPr txBox="1">
            <a:spLocks noGrp="1"/>
          </p:cNvSpPr>
          <p:nvPr>
            <p:ph type="body" idx="1"/>
          </p:nvPr>
        </p:nvSpPr>
        <p:spPr>
          <a:xfrm>
            <a:off x="885217" y="1635827"/>
            <a:ext cx="3409806" cy="1253288"/>
          </a:xfrm>
          <a:prstGeom prst="rect">
            <a:avLst/>
          </a:prstGeom>
          <a:solidFill>
            <a:schemeClr val="bg1">
              <a:lumMod val="95000"/>
            </a:schemeClr>
          </a:solidFill>
        </p:spPr>
        <p:txBody>
          <a:bodyPr spcFirstLastPara="1" wrap="square" lIns="0" tIns="0" rIns="0" bIns="0" anchor="t" anchorCtr="0">
            <a:noAutofit/>
          </a:bodyPr>
          <a:lstStyle/>
          <a:p>
            <a:pPr marL="0" lvl="0" indent="0" algn="ctr" rtl="0">
              <a:spcBef>
                <a:spcPts val="600"/>
              </a:spcBef>
              <a:spcAft>
                <a:spcPts val="0"/>
              </a:spcAft>
              <a:buNone/>
            </a:pPr>
            <a:r>
              <a:rPr lang="en-US" sz="1800" dirty="0"/>
              <a:t>Staff Personal Details</a:t>
            </a:r>
            <a:endParaRPr sz="1800" dirty="0"/>
          </a:p>
          <a:p>
            <a:pPr marL="0" lvl="0" indent="0" algn="ctr" rtl="0">
              <a:spcBef>
                <a:spcPts val="600"/>
              </a:spcBef>
              <a:spcAft>
                <a:spcPts val="0"/>
              </a:spcAft>
              <a:buNone/>
            </a:pPr>
            <a:r>
              <a:rPr lang="en" sz="1200" dirty="0"/>
              <a:t>Age, Gender, Education, Marital Status etc. </a:t>
            </a:r>
            <a:endParaRPr sz="1200" dirty="0"/>
          </a:p>
        </p:txBody>
      </p:sp>
      <p:sp>
        <p:nvSpPr>
          <p:cNvPr id="1736" name="Google Shape;1736;p29"/>
          <p:cNvSpPr txBox="1">
            <a:spLocks noGrp="1"/>
          </p:cNvSpPr>
          <p:nvPr>
            <p:ph type="body" idx="2"/>
          </p:nvPr>
        </p:nvSpPr>
        <p:spPr>
          <a:xfrm>
            <a:off x="4703590" y="1626099"/>
            <a:ext cx="3409806" cy="1253288"/>
          </a:xfrm>
          <a:prstGeom prst="rect">
            <a:avLst/>
          </a:prstGeom>
          <a:solidFill>
            <a:schemeClr val="bg1">
              <a:lumMod val="95000"/>
            </a:schemeClr>
          </a:solidFill>
        </p:spPr>
        <p:txBody>
          <a:bodyPr spcFirstLastPara="1" wrap="square" lIns="0" tIns="0" rIns="0" bIns="0" anchor="t" anchorCtr="0">
            <a:noAutofit/>
          </a:bodyPr>
          <a:lstStyle/>
          <a:p>
            <a:pPr marL="0" lvl="0" indent="0" algn="ctr" rtl="0">
              <a:spcBef>
                <a:spcPts val="600"/>
              </a:spcBef>
              <a:spcAft>
                <a:spcPts val="0"/>
              </a:spcAft>
              <a:buNone/>
            </a:pPr>
            <a:r>
              <a:rPr lang="en-SG" sz="1800" dirty="0"/>
              <a:t>Staff Profile @ Work</a:t>
            </a:r>
          </a:p>
          <a:p>
            <a:pPr marL="0" lvl="0" indent="0" algn="ctr" rtl="0">
              <a:spcBef>
                <a:spcPts val="600"/>
              </a:spcBef>
              <a:spcAft>
                <a:spcPts val="0"/>
              </a:spcAft>
              <a:buNone/>
            </a:pPr>
            <a:r>
              <a:rPr lang="en" sz="1200" dirty="0"/>
              <a:t>Department, Job Level, Job Role, Performance, Years at Company, Years with Current Manager etc.</a:t>
            </a:r>
            <a:endParaRPr sz="1200" dirty="0"/>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1739" name="Google Shape;1739;p29"/>
          <p:cNvSpPr txBox="1">
            <a:spLocks noGrp="1"/>
          </p:cNvSpPr>
          <p:nvPr>
            <p:ph type="body" idx="1"/>
          </p:nvPr>
        </p:nvSpPr>
        <p:spPr>
          <a:xfrm>
            <a:off x="885217" y="3104704"/>
            <a:ext cx="3409806" cy="1253288"/>
          </a:xfrm>
          <a:prstGeom prst="rect">
            <a:avLst/>
          </a:prstGeom>
          <a:solidFill>
            <a:schemeClr val="bg1">
              <a:lumMod val="95000"/>
            </a:schemeClr>
          </a:solidFill>
        </p:spPr>
        <p:txBody>
          <a:bodyPr spcFirstLastPara="1" wrap="square" lIns="0" tIns="0" rIns="0" bIns="0" anchor="t" anchorCtr="0">
            <a:noAutofit/>
          </a:bodyPr>
          <a:lstStyle/>
          <a:p>
            <a:pPr marL="0" lvl="0" indent="0" algn="ctr" rtl="0">
              <a:spcBef>
                <a:spcPts val="600"/>
              </a:spcBef>
              <a:spcAft>
                <a:spcPts val="0"/>
              </a:spcAft>
              <a:buNone/>
            </a:pPr>
            <a:r>
              <a:rPr lang="en-US" sz="1800" dirty="0"/>
              <a:t>Career Progression</a:t>
            </a:r>
            <a:endParaRPr sz="1800" dirty="0"/>
          </a:p>
          <a:p>
            <a:pPr marL="0" lvl="0" indent="0" algn="ctr" rtl="0">
              <a:spcBef>
                <a:spcPts val="600"/>
              </a:spcBef>
              <a:spcAft>
                <a:spcPts val="0"/>
              </a:spcAft>
              <a:buNone/>
            </a:pPr>
            <a:r>
              <a:rPr lang="en" sz="1200" dirty="0"/>
              <a:t>Years Since Last Promotion, Years in Current Role etc.</a:t>
            </a:r>
            <a:endParaRPr sz="1200" dirty="0"/>
          </a:p>
        </p:txBody>
      </p:sp>
      <p:sp>
        <p:nvSpPr>
          <p:cNvPr id="1740" name="Google Shape;1740;p29"/>
          <p:cNvSpPr txBox="1">
            <a:spLocks noGrp="1"/>
          </p:cNvSpPr>
          <p:nvPr>
            <p:ph type="body" idx="2"/>
          </p:nvPr>
        </p:nvSpPr>
        <p:spPr>
          <a:xfrm>
            <a:off x="4703590" y="3094976"/>
            <a:ext cx="3409806" cy="1253288"/>
          </a:xfrm>
          <a:prstGeom prst="rect">
            <a:avLst/>
          </a:prstGeom>
          <a:solidFill>
            <a:schemeClr val="bg1">
              <a:lumMod val="95000"/>
            </a:schemeClr>
          </a:solidFill>
        </p:spPr>
        <p:txBody>
          <a:bodyPr spcFirstLastPara="1" wrap="square" lIns="0" tIns="0" rIns="0" bIns="0" anchor="t" anchorCtr="0">
            <a:noAutofit/>
          </a:bodyPr>
          <a:lstStyle/>
          <a:p>
            <a:pPr marL="0" lvl="0" indent="0" algn="ctr" rtl="0">
              <a:spcBef>
                <a:spcPts val="600"/>
              </a:spcBef>
              <a:spcAft>
                <a:spcPts val="0"/>
              </a:spcAft>
              <a:buNone/>
            </a:pPr>
            <a:r>
              <a:rPr lang="en-US" sz="1800" dirty="0"/>
              <a:t>Staff Surveys</a:t>
            </a:r>
          </a:p>
          <a:p>
            <a:pPr marL="0" lvl="0" indent="0" algn="ctr" rtl="0">
              <a:spcBef>
                <a:spcPts val="600"/>
              </a:spcBef>
              <a:spcAft>
                <a:spcPts val="0"/>
              </a:spcAft>
              <a:buNone/>
            </a:pPr>
            <a:r>
              <a:rPr lang="en-US" sz="1200" dirty="0"/>
              <a:t>Job Satisfaction, Relationship Satisfaction, Environment Satisfaction, Work Life Balance etc.</a:t>
            </a:r>
          </a:p>
        </p:txBody>
      </p:sp>
    </p:spTree>
    <p:extLst>
      <p:ext uri="{BB962C8B-B14F-4D97-AF65-F5344CB8AC3E}">
        <p14:creationId xmlns:p14="http://schemas.microsoft.com/office/powerpoint/2010/main" val="364258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14043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500" dirty="0"/>
              <a:t>Exploring Attrition Trends</a:t>
            </a:r>
            <a:br>
              <a:rPr lang="en-US" sz="3800" dirty="0"/>
            </a:br>
            <a:r>
              <a:rPr lang="en-US" sz="100" dirty="0"/>
              <a:t> </a:t>
            </a:r>
            <a:br>
              <a:rPr lang="en-US" sz="4400" dirty="0"/>
            </a:br>
            <a:r>
              <a:rPr lang="en-US" sz="1600" i="1" dirty="0"/>
              <a:t>Staff Personal Details</a:t>
            </a:r>
            <a:endParaRPr sz="1600" dirty="0"/>
          </a:p>
        </p:txBody>
      </p:sp>
      <p:sp>
        <p:nvSpPr>
          <p:cNvPr id="595" name="Google Shape;595;p17"/>
          <p:cNvSpPr txBox="1">
            <a:spLocks noGrp="1"/>
          </p:cNvSpPr>
          <p:nvPr>
            <p:ph type="body" idx="1"/>
          </p:nvPr>
        </p:nvSpPr>
        <p:spPr>
          <a:xfrm>
            <a:off x="671209" y="1279875"/>
            <a:ext cx="7801583" cy="2640900"/>
          </a:xfrm>
          <a:prstGeom prst="rect">
            <a:avLst/>
          </a:prstGeom>
        </p:spPr>
        <p:txBody>
          <a:bodyPr spcFirstLastPara="1" wrap="square" lIns="0" tIns="0" rIns="0" bIns="0" anchor="t" anchorCtr="0">
            <a:noAutofit/>
          </a:bodyPr>
          <a:lstStyle/>
          <a:p>
            <a:pPr marL="0" indent="0" algn="ctr">
              <a:buNone/>
            </a:pPr>
            <a:r>
              <a:rPr lang="en-US" sz="1600" dirty="0"/>
              <a:t>Higher attrition in people aged 31 and younger (except aged 27)</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6" name="Group 5">
            <a:extLst>
              <a:ext uri="{FF2B5EF4-FFF2-40B4-BE49-F238E27FC236}">
                <a16:creationId xmlns:a16="http://schemas.microsoft.com/office/drawing/2014/main" id="{366F37B0-ED17-48E4-A04D-CF3B782081FF}"/>
              </a:ext>
            </a:extLst>
          </p:cNvPr>
          <p:cNvGrpSpPr/>
          <p:nvPr/>
        </p:nvGrpSpPr>
        <p:grpSpPr>
          <a:xfrm>
            <a:off x="1000125" y="1635474"/>
            <a:ext cx="7686675" cy="1687198"/>
            <a:chOff x="333701" y="1637018"/>
            <a:chExt cx="8810299" cy="2102932"/>
          </a:xfrm>
        </p:grpSpPr>
        <p:pic>
          <p:nvPicPr>
            <p:cNvPr id="4" name="Picture 3">
              <a:extLst>
                <a:ext uri="{FF2B5EF4-FFF2-40B4-BE49-F238E27FC236}">
                  <a16:creationId xmlns:a16="http://schemas.microsoft.com/office/drawing/2014/main" id="{40EEDFB8-6D36-4906-B8D1-0190B2436013}"/>
                </a:ext>
              </a:extLst>
            </p:cNvPr>
            <p:cNvPicPr>
              <a:picLocks noChangeAspect="1"/>
            </p:cNvPicPr>
            <p:nvPr/>
          </p:nvPicPr>
          <p:blipFill rotWithShape="1">
            <a:blip r:embed="rId3"/>
            <a:srcRect l="3650"/>
            <a:stretch/>
          </p:blipFill>
          <p:spPr>
            <a:xfrm>
              <a:off x="333701" y="1637018"/>
              <a:ext cx="8810299" cy="2102932"/>
            </a:xfrm>
            <a:prstGeom prst="rect">
              <a:avLst/>
            </a:prstGeom>
          </p:spPr>
        </p:pic>
        <p:sp>
          <p:nvSpPr>
            <p:cNvPr id="5" name="Rectangle 4">
              <a:extLst>
                <a:ext uri="{FF2B5EF4-FFF2-40B4-BE49-F238E27FC236}">
                  <a16:creationId xmlns:a16="http://schemas.microsoft.com/office/drawing/2014/main" id="{99B3975A-6947-43B4-B0B1-964BDFC21B46}"/>
                </a:ext>
              </a:extLst>
            </p:cNvPr>
            <p:cNvSpPr/>
            <p:nvPr/>
          </p:nvSpPr>
          <p:spPr>
            <a:xfrm>
              <a:off x="554477" y="2149813"/>
              <a:ext cx="2723744" cy="14396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Google Shape;595;p17">
            <a:extLst>
              <a:ext uri="{FF2B5EF4-FFF2-40B4-BE49-F238E27FC236}">
                <a16:creationId xmlns:a16="http://schemas.microsoft.com/office/drawing/2014/main" id="{99410B0F-D3FC-423F-AE81-A073A16589AA}"/>
              </a:ext>
            </a:extLst>
          </p:cNvPr>
          <p:cNvSpPr txBox="1">
            <a:spLocks/>
          </p:cNvSpPr>
          <p:nvPr/>
        </p:nvSpPr>
        <p:spPr>
          <a:xfrm>
            <a:off x="671207" y="3334304"/>
            <a:ext cx="7801583" cy="8336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1600" dirty="0"/>
              <a:t>Higher attrition in Singles</a:t>
            </a:r>
          </a:p>
        </p:txBody>
      </p:sp>
      <p:pic>
        <p:nvPicPr>
          <p:cNvPr id="8" name="Picture 7">
            <a:extLst>
              <a:ext uri="{FF2B5EF4-FFF2-40B4-BE49-F238E27FC236}">
                <a16:creationId xmlns:a16="http://schemas.microsoft.com/office/drawing/2014/main" id="{290C80EF-CF00-4C97-A145-73870A9B0D29}"/>
              </a:ext>
            </a:extLst>
          </p:cNvPr>
          <p:cNvPicPr>
            <a:picLocks noChangeAspect="1"/>
          </p:cNvPicPr>
          <p:nvPr/>
        </p:nvPicPr>
        <p:blipFill rotWithShape="1">
          <a:blip r:embed="rId4"/>
          <a:srcRect l="2918" t="3654" b="3098"/>
          <a:stretch/>
        </p:blipFill>
        <p:spPr>
          <a:xfrm>
            <a:off x="1514475" y="3666215"/>
            <a:ext cx="6304524" cy="1359010"/>
          </a:xfrm>
          <a:prstGeom prst="rect">
            <a:avLst/>
          </a:prstGeom>
        </p:spPr>
      </p:pic>
      <p:sp>
        <p:nvSpPr>
          <p:cNvPr id="13" name="Rectangle 12">
            <a:extLst>
              <a:ext uri="{FF2B5EF4-FFF2-40B4-BE49-F238E27FC236}">
                <a16:creationId xmlns:a16="http://schemas.microsoft.com/office/drawing/2014/main" id="{7DC36498-D304-4CC3-A310-B276CD1841DF}"/>
              </a:ext>
            </a:extLst>
          </p:cNvPr>
          <p:cNvSpPr/>
          <p:nvPr/>
        </p:nvSpPr>
        <p:spPr>
          <a:xfrm>
            <a:off x="1809750" y="4048125"/>
            <a:ext cx="1759365" cy="103817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4959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14043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500" dirty="0"/>
              <a:t>Exploring Attrition Trends</a:t>
            </a:r>
            <a:br>
              <a:rPr lang="en-US" sz="3800" dirty="0"/>
            </a:br>
            <a:r>
              <a:rPr lang="en-US" sz="100" dirty="0"/>
              <a:t> </a:t>
            </a:r>
            <a:br>
              <a:rPr lang="en-US" sz="4000" dirty="0"/>
            </a:br>
            <a:r>
              <a:rPr lang="en-US" sz="1600" i="1" dirty="0"/>
              <a:t>Staff Profile @ Work (1)</a:t>
            </a:r>
            <a:endParaRPr sz="1600" i="1" dirty="0"/>
          </a:p>
        </p:txBody>
      </p:sp>
      <p:sp>
        <p:nvSpPr>
          <p:cNvPr id="595" name="Google Shape;595;p17"/>
          <p:cNvSpPr txBox="1">
            <a:spLocks noGrp="1"/>
          </p:cNvSpPr>
          <p:nvPr>
            <p:ph type="body" idx="1"/>
          </p:nvPr>
        </p:nvSpPr>
        <p:spPr>
          <a:xfrm>
            <a:off x="671209" y="1241775"/>
            <a:ext cx="7801583" cy="2640900"/>
          </a:xfrm>
          <a:prstGeom prst="rect">
            <a:avLst/>
          </a:prstGeom>
        </p:spPr>
        <p:txBody>
          <a:bodyPr spcFirstLastPara="1" wrap="square" lIns="0" tIns="0" rIns="0" bIns="0" anchor="t" anchorCtr="0">
            <a:noAutofit/>
          </a:bodyPr>
          <a:lstStyle/>
          <a:p>
            <a:pPr marL="0" indent="0" algn="ctr">
              <a:buNone/>
            </a:pPr>
            <a:r>
              <a:rPr lang="en-US" sz="1600" dirty="0"/>
              <a:t>Higher % attrition in Sales and HR than in R&amp;D</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6" name="Group 15">
            <a:extLst>
              <a:ext uri="{FF2B5EF4-FFF2-40B4-BE49-F238E27FC236}">
                <a16:creationId xmlns:a16="http://schemas.microsoft.com/office/drawing/2014/main" id="{852EA083-D601-45CE-BC6F-38FB2D440A85}"/>
              </a:ext>
            </a:extLst>
          </p:cNvPr>
          <p:cNvGrpSpPr/>
          <p:nvPr/>
        </p:nvGrpSpPr>
        <p:grpSpPr>
          <a:xfrm>
            <a:off x="1564436" y="1571612"/>
            <a:ext cx="6015127" cy="1536656"/>
            <a:chOff x="1242923" y="1628762"/>
            <a:chExt cx="6658150" cy="1736126"/>
          </a:xfrm>
        </p:grpSpPr>
        <p:pic>
          <p:nvPicPr>
            <p:cNvPr id="12" name="Picture 11">
              <a:extLst>
                <a:ext uri="{FF2B5EF4-FFF2-40B4-BE49-F238E27FC236}">
                  <a16:creationId xmlns:a16="http://schemas.microsoft.com/office/drawing/2014/main" id="{C1E5AD88-98F8-404F-A6E4-3231D73A15AF}"/>
                </a:ext>
              </a:extLst>
            </p:cNvPr>
            <p:cNvPicPr>
              <a:picLocks noChangeAspect="1"/>
            </p:cNvPicPr>
            <p:nvPr/>
          </p:nvPicPr>
          <p:blipFill rotWithShape="1">
            <a:blip r:embed="rId3"/>
            <a:srcRect b="3264"/>
            <a:stretch/>
          </p:blipFill>
          <p:spPr>
            <a:xfrm>
              <a:off x="1242923" y="1628762"/>
              <a:ext cx="6658150" cy="1705542"/>
            </a:xfrm>
            <a:prstGeom prst="rect">
              <a:avLst/>
            </a:prstGeom>
          </p:spPr>
        </p:pic>
        <p:sp>
          <p:nvSpPr>
            <p:cNvPr id="17" name="Rectangle 16">
              <a:extLst>
                <a:ext uri="{FF2B5EF4-FFF2-40B4-BE49-F238E27FC236}">
                  <a16:creationId xmlns:a16="http://schemas.microsoft.com/office/drawing/2014/main" id="{23EA82FF-1CA1-4411-9EF0-CF338A58535B}"/>
                </a:ext>
              </a:extLst>
            </p:cNvPr>
            <p:cNvSpPr/>
            <p:nvPr/>
          </p:nvSpPr>
          <p:spPr>
            <a:xfrm>
              <a:off x="1619250" y="2282189"/>
              <a:ext cx="1838325" cy="108269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4D68C407-9AB7-410D-9D77-B477E4872ABC}"/>
                </a:ext>
              </a:extLst>
            </p:cNvPr>
            <p:cNvSpPr/>
            <p:nvPr/>
          </p:nvSpPr>
          <p:spPr>
            <a:xfrm>
              <a:off x="5867400" y="2282189"/>
              <a:ext cx="1838325" cy="1082699"/>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9" name="Group 18">
            <a:extLst>
              <a:ext uri="{FF2B5EF4-FFF2-40B4-BE49-F238E27FC236}">
                <a16:creationId xmlns:a16="http://schemas.microsoft.com/office/drawing/2014/main" id="{A17E94EB-2F01-4538-A3B5-8959C37E501B}"/>
              </a:ext>
            </a:extLst>
          </p:cNvPr>
          <p:cNvGrpSpPr/>
          <p:nvPr/>
        </p:nvGrpSpPr>
        <p:grpSpPr>
          <a:xfrm>
            <a:off x="180974" y="3429573"/>
            <a:ext cx="8782052" cy="1685352"/>
            <a:chOff x="180974" y="3458148"/>
            <a:chExt cx="8782052" cy="1685352"/>
          </a:xfrm>
        </p:grpSpPr>
        <p:pic>
          <p:nvPicPr>
            <p:cNvPr id="15" name="Picture 14">
              <a:extLst>
                <a:ext uri="{FF2B5EF4-FFF2-40B4-BE49-F238E27FC236}">
                  <a16:creationId xmlns:a16="http://schemas.microsoft.com/office/drawing/2014/main" id="{8491E770-BC9B-4B8D-90B9-5BE060DBB11B}"/>
                </a:ext>
              </a:extLst>
            </p:cNvPr>
            <p:cNvPicPr>
              <a:picLocks noChangeAspect="1"/>
            </p:cNvPicPr>
            <p:nvPr/>
          </p:nvPicPr>
          <p:blipFill>
            <a:blip r:embed="rId4"/>
            <a:stretch>
              <a:fillRect/>
            </a:stretch>
          </p:blipFill>
          <p:spPr>
            <a:xfrm>
              <a:off x="180974" y="3458148"/>
              <a:ext cx="8782052" cy="1685352"/>
            </a:xfrm>
            <a:prstGeom prst="rect">
              <a:avLst/>
            </a:prstGeom>
          </p:spPr>
        </p:pic>
        <p:sp>
          <p:nvSpPr>
            <p:cNvPr id="22" name="Rectangle 21">
              <a:extLst>
                <a:ext uri="{FF2B5EF4-FFF2-40B4-BE49-F238E27FC236}">
                  <a16:creationId xmlns:a16="http://schemas.microsoft.com/office/drawing/2014/main" id="{A31ADFC5-80E6-4487-8AA8-3B7FFB83497C}"/>
                </a:ext>
              </a:extLst>
            </p:cNvPr>
            <p:cNvSpPr/>
            <p:nvPr/>
          </p:nvSpPr>
          <p:spPr>
            <a:xfrm>
              <a:off x="2247319" y="3684232"/>
              <a:ext cx="953081" cy="145926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049CEA76-3CC5-4510-BFC5-9914A632C64A}"/>
                </a:ext>
              </a:extLst>
            </p:cNvPr>
            <p:cNvSpPr/>
            <p:nvPr/>
          </p:nvSpPr>
          <p:spPr>
            <a:xfrm>
              <a:off x="6096147" y="3684232"/>
              <a:ext cx="953081" cy="145926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Google Shape;595;p17">
            <a:extLst>
              <a:ext uri="{FF2B5EF4-FFF2-40B4-BE49-F238E27FC236}">
                <a16:creationId xmlns:a16="http://schemas.microsoft.com/office/drawing/2014/main" id="{99410B0F-D3FC-423F-AE81-A073A16589AA}"/>
              </a:ext>
            </a:extLst>
          </p:cNvPr>
          <p:cNvSpPr txBox="1">
            <a:spLocks/>
          </p:cNvSpPr>
          <p:nvPr/>
        </p:nvSpPr>
        <p:spPr>
          <a:xfrm>
            <a:off x="671207" y="3136843"/>
            <a:ext cx="7801583" cy="8336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1600" dirty="0"/>
              <a:t>Higher % attrition in Lab Techs and Sales Reps</a:t>
            </a:r>
          </a:p>
        </p:txBody>
      </p:sp>
    </p:spTree>
    <p:extLst>
      <p:ext uri="{BB962C8B-B14F-4D97-AF65-F5344CB8AC3E}">
        <p14:creationId xmlns:p14="http://schemas.microsoft.com/office/powerpoint/2010/main" val="2271890024"/>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1324</Words>
  <Application>Microsoft Office PowerPoint</Application>
  <PresentationFormat>On-screen Show (16:9)</PresentationFormat>
  <Paragraphs>150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Raleway</vt:lpstr>
      <vt:lpstr>Barlow Light</vt:lpstr>
      <vt:lpstr>Arial</vt:lpstr>
      <vt:lpstr>Barlow</vt:lpstr>
      <vt:lpstr>Raleway Thin</vt:lpstr>
      <vt:lpstr>Barlow SemiBold</vt:lpstr>
      <vt:lpstr>Gaoler template</vt:lpstr>
      <vt:lpstr>Attrition Calculator  for Managers   Capstone Project by Mei Yee</vt:lpstr>
      <vt:lpstr>Attrition Costs Money</vt:lpstr>
      <vt:lpstr>16.1% ( 237 out of 1470 staff )</vt:lpstr>
      <vt:lpstr>Attrition Calculator</vt:lpstr>
      <vt:lpstr>Objectives</vt:lpstr>
      <vt:lpstr>Exploring Attrition Trends</vt:lpstr>
      <vt:lpstr>Exploring Attrition Trends   Available Data Points</vt:lpstr>
      <vt:lpstr>Exploring Attrition Trends   Staff Personal Details</vt:lpstr>
      <vt:lpstr>Exploring Attrition Trends   Staff Profile @ Work (1)</vt:lpstr>
      <vt:lpstr>Exploring Attrition Trends   Staff Profile @ Work (2)</vt:lpstr>
      <vt:lpstr>Exploring Attrition Trends   Staff Career Progression</vt:lpstr>
      <vt:lpstr>Exploring Attrition Trends   Staff Surveys</vt:lpstr>
      <vt:lpstr>Model Building </vt:lpstr>
      <vt:lpstr>Model Building   Summary of Steps</vt:lpstr>
      <vt:lpstr>Model Building   Drivers of Attrition</vt:lpstr>
      <vt:lpstr>Model Building   Limitations</vt:lpstr>
      <vt:lpstr>Calculator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Calculator for Managers Capstone Project by Mei Yee</dc:title>
  <cp:lastModifiedBy>Mei Yee Chua</cp:lastModifiedBy>
  <cp:revision>129</cp:revision>
  <dcterms:modified xsi:type="dcterms:W3CDTF">2020-12-17T14:02:25Z</dcterms:modified>
</cp:coreProperties>
</file>