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28"/>
  </p:normalViewPr>
  <p:slideViewPr>
    <p:cSldViewPr snapToGrid="0" snapToObjects="1">
      <p:cViewPr varScale="1">
        <p:scale>
          <a:sx n="100" d="100"/>
          <a:sy n="100" d="100"/>
        </p:scale>
        <p:origin x="1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Flask-submit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6424" y="3509963"/>
            <a:ext cx="660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Claire Mytelka</a:t>
            </a:r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and </a:t>
            </a:r>
            <a:r>
              <a:rPr lang="en-US" sz="2000" dirty="0" err="1" smtClean="0"/>
              <a:t>edX</a:t>
            </a:r>
            <a:r>
              <a:rPr lang="en-US" sz="2000" dirty="0" smtClean="0"/>
              <a:t> Usernames: </a:t>
            </a:r>
            <a:r>
              <a:rPr lang="en-US" sz="2000" dirty="0" err="1" smtClean="0"/>
              <a:t>cmytelka</a:t>
            </a:r>
            <a:endParaRPr lang="en-US" sz="2000" dirty="0" smtClean="0"/>
          </a:p>
          <a:p>
            <a:r>
              <a:rPr lang="en-US" sz="2000" dirty="0" smtClean="0"/>
              <a:t>Bethesda, MD, USA</a:t>
            </a:r>
          </a:p>
          <a:p>
            <a:r>
              <a:rPr lang="en-US" sz="2000" dirty="0" smtClean="0"/>
              <a:t>02/18/2025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967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flask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flask-session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flask-alembic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flask_sqlalchemy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sqlalchemy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484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21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Trebuchet MS</vt:lpstr>
      <vt:lpstr>Tw Cen MT</vt:lpstr>
      <vt:lpstr>Arial</vt:lpstr>
      <vt:lpstr>Circuit</vt:lpstr>
      <vt:lpstr>Flask-submit</vt:lpstr>
      <vt:lpstr>Software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Flask-submit</dc:title>
  <dc:creator>claire.mytelka@gmail.com</dc:creator>
  <cp:lastModifiedBy>claire.mytelka@gmail.com</cp:lastModifiedBy>
  <cp:revision>3</cp:revision>
  <dcterms:created xsi:type="dcterms:W3CDTF">2025-02-18T20:38:38Z</dcterms:created>
  <dcterms:modified xsi:type="dcterms:W3CDTF">2025-02-18T20:45:41Z</dcterms:modified>
</cp:coreProperties>
</file>