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58" r:id="rId4"/>
    <p:sldId id="259" r:id="rId5"/>
    <p:sldId id="312" r:id="rId6"/>
    <p:sldId id="273" r:id="rId7"/>
    <p:sldId id="277" r:id="rId8"/>
    <p:sldId id="278" r:id="rId9"/>
    <p:sldId id="279" r:id="rId10"/>
    <p:sldId id="280" r:id="rId11"/>
    <p:sldId id="311" r:id="rId12"/>
    <p:sldId id="288" r:id="rId13"/>
    <p:sldId id="283" r:id="rId14"/>
    <p:sldId id="290" r:id="rId15"/>
    <p:sldId id="289" r:id="rId16"/>
    <p:sldId id="284" r:id="rId17"/>
    <p:sldId id="285" r:id="rId18"/>
    <p:sldId id="307" r:id="rId19"/>
    <p:sldId id="309" r:id="rId20"/>
    <p:sldId id="291" r:id="rId21"/>
    <p:sldId id="292" r:id="rId22"/>
    <p:sldId id="293" r:id="rId23"/>
    <p:sldId id="294" r:id="rId24"/>
    <p:sldId id="313" r:id="rId25"/>
    <p:sldId id="268" r:id="rId26"/>
    <p:sldId id="314" r:id="rId27"/>
    <p:sldId id="27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>
      <p:cViewPr varScale="1">
        <p:scale>
          <a:sx n="102" d="100"/>
          <a:sy n="102" d="100"/>
        </p:scale>
        <p:origin x="17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#2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3F960-38B2-034D-B10B-87559CD05DC1}" type="doc">
      <dgm:prSet loTypeId="urn:microsoft.com/office/officeart/2005/8/layout/hList9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0256471-CB14-FF44-85C4-9C95E0EF2C4E}">
      <dgm:prSet phldrT="[文本]"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服务端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55A7D8DB-2AEC-9C44-AD00-4367C9DD5D33}" type="parTrans" cxnId="{D7C807B2-EDC0-7D4B-8BE0-45BD2DB7E749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0A0DE0AF-D653-FB4C-9BA5-2BEA2ED601D0}" type="sibTrans" cxnId="{D7C807B2-EDC0-7D4B-8BE0-45BD2DB7E749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54C3D93F-BD46-8147-BF38-6645301FCEAF}">
      <dgm:prSet phldrT="[文本]"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TCP</a:t>
          </a:r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协议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631973C3-7D03-3A40-BA28-367B90D39563}" type="parTrans" cxnId="{242E6B2A-9725-7142-8A13-2355700292DE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DB16813D-EA22-0E4A-8857-86B7A3E8B94A}" type="sibTrans" cxnId="{242E6B2A-9725-7142-8A13-2355700292DE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4D787CB1-200A-D64C-8172-F0AA538A0584}">
      <dgm:prSet phldrT="[文本]"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多进程</a:t>
          </a:r>
        </a:p>
      </dgm:t>
    </dgm:pt>
    <dgm:pt modelId="{322D6DFA-B469-AD4F-BC0E-0F7814F7B37C}" type="parTrans" cxnId="{A868CAE2-B201-2F45-9E85-C0A4B4570B3D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9480AE53-0FAA-8245-BD6A-C1918BC57DCB}" type="sibTrans" cxnId="{A868CAE2-B201-2F45-9E85-C0A4B4570B3D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7EE74357-8E06-1D4B-83AC-7E67FBD2B245}">
      <dgm:prSet phldrT="[文本]"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客户端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28DE7161-C213-CA4B-8C28-3BBA530BCEF8}" type="parTrans" cxnId="{6058158E-539B-9249-8DAF-11C5505657DB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E8BCBDC7-50FF-0848-85F5-6E51BB1636DD}" type="sibTrans" cxnId="{6058158E-539B-9249-8DAF-11C5505657DB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AFB72A97-FCB7-0042-9F4C-C3BFF54F4FD4}">
      <dgm:prSet phldrT="[文本]"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多进程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B7B1028F-59ED-9A4E-BD81-73D737619CA1}" type="parTrans" cxnId="{847E82EA-1254-254E-B4E7-F8EAC41F2E6F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771E5F16-260A-6A4D-A5F0-DABF2EFBEC23}" type="sibTrans" cxnId="{847E82EA-1254-254E-B4E7-F8EAC41F2E6F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C52B2260-A078-9D43-8C4D-87C1FA0D7166}">
      <dgm:prSet phldrT="[文本]"/>
      <dgm:spPr/>
      <dgm:t>
        <a:bodyPr/>
        <a:lstStyle/>
        <a:p>
          <a:r>
            <a:rPr lang="en-US" altLang="zh-CN" dirty="0" err="1" smtClean="0">
              <a:latin typeface="SimHei" charset="-122"/>
              <a:ea typeface="SimHei" charset="-122"/>
              <a:cs typeface="SimHei" charset="-122"/>
            </a:rPr>
            <a:t>Tkinter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41FC5031-011B-B047-B957-ADD941CB91BE}" type="parTrans" cxnId="{6F7C7E3C-53A8-434A-9A12-766B2B71DF18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06EF09C5-0FAC-5444-8B7C-E4E7B7CB9343}" type="sibTrans" cxnId="{6F7C7E3C-53A8-434A-9A12-766B2B71DF18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F5303985-2846-4846-847F-1475901DBA19}">
      <dgm:prSet phldrT="[文本]"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消息队列</a:t>
          </a:r>
        </a:p>
      </dgm:t>
    </dgm:pt>
    <dgm:pt modelId="{89F0C85D-6126-0143-9058-DB75ED86FCC7}" type="parTrans" cxnId="{9AFDE0B9-A81B-0B44-8513-30B0B60EE6E5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44EC7F39-E5E8-DF4E-A448-4F307351E4D2}" type="sibTrans" cxnId="{9AFDE0B9-A81B-0B44-8513-30B0B60EE6E5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9F5AEC89-34F6-0B4E-B5BA-5BB91EBE65CD}">
      <dgm:prSet phldrT="[文本]"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IO</a:t>
          </a:r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多路复用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95C23475-CD2C-3446-9DC1-8B7AE7EB9C94}" type="parTrans" cxnId="{69C18E71-9371-3D45-AFB5-94D3A3C0BC4E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62E0FE5A-9019-8B49-BF29-9BBFC93800EB}" type="sibTrans" cxnId="{69C18E71-9371-3D45-AFB5-94D3A3C0BC4E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743C98E3-9D92-5E4F-9B90-7DA74B92C9C8}">
      <dgm:prSet phldrT="[文本]"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数据存储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7F69B66C-959E-AB46-A60A-45E18F2CFB8F}" type="parTrans" cxnId="{36BF2216-5E18-9949-998E-84D76F235A64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03AC30CF-B1C7-4C41-AA55-800377BAC4B4}" type="sibTrans" cxnId="{36BF2216-5E18-9949-998E-84D76F235A64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BF9E1497-97F1-B14A-8A45-6BB5B2A0EF17}">
      <dgm:prSet phldrT="[文本]"/>
      <dgm:spPr/>
      <dgm:t>
        <a:bodyPr/>
        <a:lstStyle/>
        <a:p>
          <a:r>
            <a:rPr lang="en-US" altLang="zh-CN" dirty="0" smtClean="0">
              <a:latin typeface="SimHei" charset="-122"/>
              <a:ea typeface="SimHei" charset="-122"/>
              <a:cs typeface="SimHei" charset="-122"/>
            </a:rPr>
            <a:t>MySQL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D4D30A50-D8D7-2747-8FE3-BFD82E7CF4DC}" type="parTrans" cxnId="{A236FE8A-1122-C346-9579-99C1CB6A93E3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CA4CD180-FE48-B449-B7D1-C1D143BE4F97}" type="sibTrans" cxnId="{A236FE8A-1122-C346-9579-99C1CB6A93E3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095C635E-4909-FB42-8EB0-6031CF2663BE}">
      <dgm:prSet phldrT="[文本]"/>
      <dgm:spPr/>
      <dgm:t>
        <a:bodyPr/>
        <a:lstStyle/>
        <a:p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数据获取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5CCEE663-5325-A941-B00B-7D53467BED68}" type="parTrans" cxnId="{9591E72C-E405-6C4E-9424-ABF14C4A6A52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99831DEE-B5BE-AF4A-AFEA-809DA76E7236}" type="sibTrans" cxnId="{9591E72C-E405-6C4E-9424-ABF14C4A6A52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6CC88E94-3D29-BD42-B2C9-72BEDFA74359}">
      <dgm:prSet phldrT="[文本]"/>
      <dgm:spPr/>
      <dgm:t>
        <a:bodyPr/>
        <a:lstStyle/>
        <a:p>
          <a:r>
            <a:rPr lang="en-US" altLang="zh-CN" dirty="0" err="1" smtClean="0">
              <a:latin typeface="SimHei" charset="-122"/>
              <a:ea typeface="SimHei" charset="-122"/>
              <a:cs typeface="SimHei" charset="-122"/>
            </a:rPr>
            <a:t>HTMLParser</a:t>
          </a:r>
          <a:r>
            <a:rPr lang="zh-CN" altLang="en-US" dirty="0" smtClean="0">
              <a:latin typeface="SimHei" charset="-122"/>
              <a:ea typeface="SimHei" charset="-122"/>
              <a:cs typeface="SimHei" charset="-122"/>
            </a:rPr>
            <a:t>解析器</a:t>
          </a:r>
          <a:endParaRPr lang="zh-CN" altLang="en-US" dirty="0">
            <a:latin typeface="SimHei" charset="-122"/>
            <a:ea typeface="SimHei" charset="-122"/>
            <a:cs typeface="SimHei" charset="-122"/>
          </a:endParaRPr>
        </a:p>
      </dgm:t>
    </dgm:pt>
    <dgm:pt modelId="{9846B4B9-9F59-244D-A05D-036E5549CA29}" type="parTrans" cxnId="{52BAB710-35B0-8345-9E50-D42FA19E917E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100A9C61-6FED-0841-8EB3-C9B64554E5F9}" type="sibTrans" cxnId="{52BAB710-35B0-8345-9E50-D42FA19E917E}">
      <dgm:prSet/>
      <dgm:spPr/>
      <dgm:t>
        <a:bodyPr/>
        <a:lstStyle/>
        <a:p>
          <a:endParaRPr lang="zh-CN" altLang="en-US">
            <a:latin typeface="SimHei" charset="-122"/>
            <a:ea typeface="SimHei" charset="-122"/>
            <a:cs typeface="SimHei" charset="-122"/>
          </a:endParaRPr>
        </a:p>
      </dgm:t>
    </dgm:pt>
    <dgm:pt modelId="{B776ECC6-BD70-1F46-9433-E9F876F80D7E}" type="pres">
      <dgm:prSet presAssocID="{2463F960-38B2-034D-B10B-87559CD05DC1}" presName="list" presStyleCnt="0">
        <dgm:presLayoutVars>
          <dgm:dir/>
          <dgm:animLvl val="lvl"/>
        </dgm:presLayoutVars>
      </dgm:prSet>
      <dgm:spPr/>
    </dgm:pt>
    <dgm:pt modelId="{350411F2-0563-2249-9AEA-319A4CF51F8C}" type="pres">
      <dgm:prSet presAssocID="{00256471-CB14-FF44-85C4-9C95E0EF2C4E}" presName="posSpace" presStyleCnt="0"/>
      <dgm:spPr/>
    </dgm:pt>
    <dgm:pt modelId="{C8C9A2C3-54F8-E042-831C-933F78DE2A81}" type="pres">
      <dgm:prSet presAssocID="{00256471-CB14-FF44-85C4-9C95E0EF2C4E}" presName="vertFlow" presStyleCnt="0"/>
      <dgm:spPr/>
    </dgm:pt>
    <dgm:pt modelId="{CE7E7EF6-C906-A348-B4F7-49246F564713}" type="pres">
      <dgm:prSet presAssocID="{00256471-CB14-FF44-85C4-9C95E0EF2C4E}" presName="topSpace" presStyleCnt="0"/>
      <dgm:spPr/>
    </dgm:pt>
    <dgm:pt modelId="{CD854B8C-B204-C144-BCDA-FC79643EE3AC}" type="pres">
      <dgm:prSet presAssocID="{00256471-CB14-FF44-85C4-9C95E0EF2C4E}" presName="firstComp" presStyleCnt="0"/>
      <dgm:spPr/>
    </dgm:pt>
    <dgm:pt modelId="{BE79CEA9-5189-1044-92F9-B87307301CC8}" type="pres">
      <dgm:prSet presAssocID="{00256471-CB14-FF44-85C4-9C95E0EF2C4E}" presName="firstChild" presStyleLbl="bgAccFollowNode1" presStyleIdx="0" presStyleCnt="8"/>
      <dgm:spPr/>
      <dgm:t>
        <a:bodyPr/>
        <a:lstStyle/>
        <a:p>
          <a:endParaRPr lang="zh-CN" altLang="en-US"/>
        </a:p>
      </dgm:t>
    </dgm:pt>
    <dgm:pt modelId="{FE736B9D-538D-4148-9598-8E88F4827336}" type="pres">
      <dgm:prSet presAssocID="{00256471-CB14-FF44-85C4-9C95E0EF2C4E}" presName="firstChildTx" presStyleLbl="b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5152CC-FF0A-2D4B-B81F-BD27F991EF2C}" type="pres">
      <dgm:prSet presAssocID="{4D787CB1-200A-D64C-8172-F0AA538A0584}" presName="comp" presStyleCnt="0"/>
      <dgm:spPr/>
    </dgm:pt>
    <dgm:pt modelId="{FEA79BBF-9F95-3C4C-8BC7-416DFD4A5C1F}" type="pres">
      <dgm:prSet presAssocID="{4D787CB1-200A-D64C-8172-F0AA538A0584}" presName="child" presStyleLbl="bgAccFollowNode1" presStyleIdx="1" presStyleCnt="8"/>
      <dgm:spPr/>
      <dgm:t>
        <a:bodyPr/>
        <a:lstStyle/>
        <a:p>
          <a:endParaRPr lang="zh-CN" altLang="en-US"/>
        </a:p>
      </dgm:t>
    </dgm:pt>
    <dgm:pt modelId="{9F0D7010-7211-B140-8944-5695753B4CD6}" type="pres">
      <dgm:prSet presAssocID="{4D787CB1-200A-D64C-8172-F0AA538A0584}" presName="childTx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349AB0-AE1E-E343-9198-DC7ED29E59D4}" type="pres">
      <dgm:prSet presAssocID="{F5303985-2846-4846-847F-1475901DBA19}" presName="comp" presStyleCnt="0"/>
      <dgm:spPr/>
    </dgm:pt>
    <dgm:pt modelId="{E2C8F651-C566-724C-A7B0-4C9A448027C7}" type="pres">
      <dgm:prSet presAssocID="{F5303985-2846-4846-847F-1475901DBA19}" presName="child" presStyleLbl="bgAccFollowNode1" presStyleIdx="2" presStyleCnt="8"/>
      <dgm:spPr/>
    </dgm:pt>
    <dgm:pt modelId="{453E1A9A-964E-5542-AE76-8E524C841621}" type="pres">
      <dgm:prSet presAssocID="{F5303985-2846-4846-847F-1475901DBA19}" presName="childTx" presStyleLbl="bgAccFollowNode1" presStyleIdx="2" presStyleCnt="8">
        <dgm:presLayoutVars>
          <dgm:bulletEnabled val="1"/>
        </dgm:presLayoutVars>
      </dgm:prSet>
      <dgm:spPr/>
    </dgm:pt>
    <dgm:pt modelId="{356EBFB5-D026-1940-8251-DD9FD7FA48AF}" type="pres">
      <dgm:prSet presAssocID="{00256471-CB14-FF44-85C4-9C95E0EF2C4E}" presName="negSpace" presStyleCnt="0"/>
      <dgm:spPr/>
    </dgm:pt>
    <dgm:pt modelId="{27AACE13-C7DB-D544-872B-6F8FCB8103B6}" type="pres">
      <dgm:prSet presAssocID="{00256471-CB14-FF44-85C4-9C95E0EF2C4E}" presName="circle" presStyleLbl="node1" presStyleIdx="0" presStyleCnt="4"/>
      <dgm:spPr/>
    </dgm:pt>
    <dgm:pt modelId="{30A381BA-B5A8-2E4E-9828-FD3E4207CE1C}" type="pres">
      <dgm:prSet presAssocID="{0A0DE0AF-D653-FB4C-9BA5-2BEA2ED601D0}" presName="transSpace" presStyleCnt="0"/>
      <dgm:spPr/>
    </dgm:pt>
    <dgm:pt modelId="{131C9070-43BF-504D-B44A-1F67AA464BE1}" type="pres">
      <dgm:prSet presAssocID="{7EE74357-8E06-1D4B-83AC-7E67FBD2B245}" presName="posSpace" presStyleCnt="0"/>
      <dgm:spPr/>
    </dgm:pt>
    <dgm:pt modelId="{91A19D85-B221-334A-ABD1-EF2E678A577D}" type="pres">
      <dgm:prSet presAssocID="{7EE74357-8E06-1D4B-83AC-7E67FBD2B245}" presName="vertFlow" presStyleCnt="0"/>
      <dgm:spPr/>
    </dgm:pt>
    <dgm:pt modelId="{C08D8713-F4F6-5A4F-8D0E-41DCAFB5C9FE}" type="pres">
      <dgm:prSet presAssocID="{7EE74357-8E06-1D4B-83AC-7E67FBD2B245}" presName="topSpace" presStyleCnt="0"/>
      <dgm:spPr/>
    </dgm:pt>
    <dgm:pt modelId="{DD2072AE-E29E-A74C-873E-6243683F4E7C}" type="pres">
      <dgm:prSet presAssocID="{7EE74357-8E06-1D4B-83AC-7E67FBD2B245}" presName="firstComp" presStyleCnt="0"/>
      <dgm:spPr/>
    </dgm:pt>
    <dgm:pt modelId="{A9C3BB29-FB1D-7D4C-9395-8527742C50C5}" type="pres">
      <dgm:prSet presAssocID="{7EE74357-8E06-1D4B-83AC-7E67FBD2B245}" presName="firstChild" presStyleLbl="bgAccFollowNode1" presStyleIdx="3" presStyleCnt="8"/>
      <dgm:spPr/>
    </dgm:pt>
    <dgm:pt modelId="{192E35ED-81BE-B541-A9AD-6226796C9341}" type="pres">
      <dgm:prSet presAssocID="{7EE74357-8E06-1D4B-83AC-7E67FBD2B245}" presName="firstChildTx" presStyleLbl="bgAccFollowNode1" presStyleIdx="3" presStyleCnt="8">
        <dgm:presLayoutVars>
          <dgm:bulletEnabled val="1"/>
        </dgm:presLayoutVars>
      </dgm:prSet>
      <dgm:spPr/>
    </dgm:pt>
    <dgm:pt modelId="{F1450998-7D2E-144C-97E9-7F172E79E5FC}" type="pres">
      <dgm:prSet presAssocID="{9F5AEC89-34F6-0B4E-B5BA-5BB91EBE65CD}" presName="comp" presStyleCnt="0"/>
      <dgm:spPr/>
    </dgm:pt>
    <dgm:pt modelId="{0D847324-21DB-2647-9B71-F5751D505F11}" type="pres">
      <dgm:prSet presAssocID="{9F5AEC89-34F6-0B4E-B5BA-5BB91EBE65CD}" presName="child" presStyleLbl="bgAccFollowNode1" presStyleIdx="4" presStyleCnt="8"/>
      <dgm:spPr/>
      <dgm:t>
        <a:bodyPr/>
        <a:lstStyle/>
        <a:p>
          <a:endParaRPr lang="zh-CN" altLang="en-US"/>
        </a:p>
      </dgm:t>
    </dgm:pt>
    <dgm:pt modelId="{C419B9E8-26F7-EC4D-ABB5-6D9688C34BF9}" type="pres">
      <dgm:prSet presAssocID="{9F5AEC89-34F6-0B4E-B5BA-5BB91EBE65CD}" presName="childTx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116B09-1865-674B-92C5-98A8264ED42B}" type="pres">
      <dgm:prSet presAssocID="{C52B2260-A078-9D43-8C4D-87C1FA0D7166}" presName="comp" presStyleCnt="0"/>
      <dgm:spPr/>
    </dgm:pt>
    <dgm:pt modelId="{63B77F95-5F2A-7743-8574-785CF1FCCEF4}" type="pres">
      <dgm:prSet presAssocID="{C52B2260-A078-9D43-8C4D-87C1FA0D7166}" presName="child" presStyleLbl="bgAccFollowNode1" presStyleIdx="5" presStyleCnt="8"/>
      <dgm:spPr/>
    </dgm:pt>
    <dgm:pt modelId="{7CF01ABA-54F5-EF43-80E8-B89CFA08E5E1}" type="pres">
      <dgm:prSet presAssocID="{C52B2260-A078-9D43-8C4D-87C1FA0D7166}" presName="childTx" presStyleLbl="bgAccFollowNode1" presStyleIdx="5" presStyleCnt="8">
        <dgm:presLayoutVars>
          <dgm:bulletEnabled val="1"/>
        </dgm:presLayoutVars>
      </dgm:prSet>
      <dgm:spPr/>
    </dgm:pt>
    <dgm:pt modelId="{FDFCB64F-8D0E-A244-9170-014E03DB1E51}" type="pres">
      <dgm:prSet presAssocID="{7EE74357-8E06-1D4B-83AC-7E67FBD2B245}" presName="negSpace" presStyleCnt="0"/>
      <dgm:spPr/>
    </dgm:pt>
    <dgm:pt modelId="{8228AAD9-2598-0D49-8EFE-1584BFCBDD71}" type="pres">
      <dgm:prSet presAssocID="{7EE74357-8E06-1D4B-83AC-7E67FBD2B245}" presName="circle" presStyleLbl="node1" presStyleIdx="1" presStyleCnt="4"/>
      <dgm:spPr/>
    </dgm:pt>
    <dgm:pt modelId="{4BF95E45-E2FB-B542-AC03-814EF228A6E1}" type="pres">
      <dgm:prSet presAssocID="{E8BCBDC7-50FF-0848-85F5-6E51BB1636DD}" presName="transSpace" presStyleCnt="0"/>
      <dgm:spPr/>
    </dgm:pt>
    <dgm:pt modelId="{ED6C57F0-DAE6-3A47-872D-F94CB9194BFE}" type="pres">
      <dgm:prSet presAssocID="{743C98E3-9D92-5E4F-9B90-7DA74B92C9C8}" presName="posSpace" presStyleCnt="0"/>
      <dgm:spPr/>
    </dgm:pt>
    <dgm:pt modelId="{D0C45666-3858-4449-ABF9-72B155E98E51}" type="pres">
      <dgm:prSet presAssocID="{743C98E3-9D92-5E4F-9B90-7DA74B92C9C8}" presName="vertFlow" presStyleCnt="0"/>
      <dgm:spPr/>
    </dgm:pt>
    <dgm:pt modelId="{1E2BE38E-DD68-9A42-A747-252BCC6EAE9B}" type="pres">
      <dgm:prSet presAssocID="{743C98E3-9D92-5E4F-9B90-7DA74B92C9C8}" presName="topSpace" presStyleCnt="0"/>
      <dgm:spPr/>
    </dgm:pt>
    <dgm:pt modelId="{F49F1BA5-3C01-1847-B187-066D8D9F1256}" type="pres">
      <dgm:prSet presAssocID="{743C98E3-9D92-5E4F-9B90-7DA74B92C9C8}" presName="firstComp" presStyleCnt="0"/>
      <dgm:spPr/>
    </dgm:pt>
    <dgm:pt modelId="{823EF844-E49F-6642-8B9A-066133F5A71B}" type="pres">
      <dgm:prSet presAssocID="{743C98E3-9D92-5E4F-9B90-7DA74B92C9C8}" presName="firstChild" presStyleLbl="bgAccFollowNode1" presStyleIdx="6" presStyleCnt="8"/>
      <dgm:spPr/>
    </dgm:pt>
    <dgm:pt modelId="{DF847840-79AE-C94A-B72B-40ACC5E34AC5}" type="pres">
      <dgm:prSet presAssocID="{743C98E3-9D92-5E4F-9B90-7DA74B92C9C8}" presName="firstChildTx" presStyleLbl="bgAccFollowNode1" presStyleIdx="6" presStyleCnt="8">
        <dgm:presLayoutVars>
          <dgm:bulletEnabled val="1"/>
        </dgm:presLayoutVars>
      </dgm:prSet>
      <dgm:spPr/>
    </dgm:pt>
    <dgm:pt modelId="{CB820E6E-AAFF-6F45-88B2-90A263393BFE}" type="pres">
      <dgm:prSet presAssocID="{743C98E3-9D92-5E4F-9B90-7DA74B92C9C8}" presName="negSpace" presStyleCnt="0"/>
      <dgm:spPr/>
    </dgm:pt>
    <dgm:pt modelId="{D7C4E412-B451-6045-B14E-90DCCDB866DD}" type="pres">
      <dgm:prSet presAssocID="{743C98E3-9D92-5E4F-9B90-7DA74B92C9C8}" presName="circle" presStyleLbl="node1" presStyleIdx="2" presStyleCnt="4"/>
      <dgm:spPr/>
      <dgm:t>
        <a:bodyPr/>
        <a:lstStyle/>
        <a:p>
          <a:endParaRPr lang="zh-CN" altLang="en-US"/>
        </a:p>
      </dgm:t>
    </dgm:pt>
    <dgm:pt modelId="{88CD448B-4236-0543-A77B-AB38EBF062B6}" type="pres">
      <dgm:prSet presAssocID="{03AC30CF-B1C7-4C41-AA55-800377BAC4B4}" presName="transSpace" presStyleCnt="0"/>
      <dgm:spPr/>
    </dgm:pt>
    <dgm:pt modelId="{51959072-A072-BC44-A6A0-8F9CD49C27D6}" type="pres">
      <dgm:prSet presAssocID="{095C635E-4909-FB42-8EB0-6031CF2663BE}" presName="posSpace" presStyleCnt="0"/>
      <dgm:spPr/>
    </dgm:pt>
    <dgm:pt modelId="{8CC16439-E2B2-FD4C-B1DA-20D9F6236C21}" type="pres">
      <dgm:prSet presAssocID="{095C635E-4909-FB42-8EB0-6031CF2663BE}" presName="vertFlow" presStyleCnt="0"/>
      <dgm:spPr/>
    </dgm:pt>
    <dgm:pt modelId="{B97ABB24-F97B-FA42-B646-7EFA0BA3700A}" type="pres">
      <dgm:prSet presAssocID="{095C635E-4909-FB42-8EB0-6031CF2663BE}" presName="topSpace" presStyleCnt="0"/>
      <dgm:spPr/>
    </dgm:pt>
    <dgm:pt modelId="{F60C565E-1519-6948-908F-9FB48B35132B}" type="pres">
      <dgm:prSet presAssocID="{095C635E-4909-FB42-8EB0-6031CF2663BE}" presName="firstComp" presStyleCnt="0"/>
      <dgm:spPr/>
    </dgm:pt>
    <dgm:pt modelId="{2573E21F-1C53-BD4F-A4CD-11EB15341229}" type="pres">
      <dgm:prSet presAssocID="{095C635E-4909-FB42-8EB0-6031CF2663BE}" presName="firstChild" presStyleLbl="bgAccFollowNode1" presStyleIdx="7" presStyleCnt="8"/>
      <dgm:spPr/>
      <dgm:t>
        <a:bodyPr/>
        <a:lstStyle/>
        <a:p>
          <a:endParaRPr lang="zh-CN" altLang="en-US"/>
        </a:p>
      </dgm:t>
    </dgm:pt>
    <dgm:pt modelId="{9A9FFD43-1FE3-6242-9C3B-483D8B6CB1DE}" type="pres">
      <dgm:prSet presAssocID="{095C635E-4909-FB42-8EB0-6031CF2663BE}" presName="firstChildTx" presStyleLbl="b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3DA2D3-5748-4C4F-9E08-1EA97A142DD6}" type="pres">
      <dgm:prSet presAssocID="{095C635E-4909-FB42-8EB0-6031CF2663BE}" presName="negSpace" presStyleCnt="0"/>
      <dgm:spPr/>
    </dgm:pt>
    <dgm:pt modelId="{0711A532-C17D-BA4D-AA9E-F826CE54B563}" type="pres">
      <dgm:prSet presAssocID="{095C635E-4909-FB42-8EB0-6031CF2663BE}" presName="circle" presStyleLbl="node1" presStyleIdx="3" presStyleCnt="4"/>
      <dgm:spPr/>
    </dgm:pt>
  </dgm:ptLst>
  <dgm:cxnLst>
    <dgm:cxn modelId="{C1A0A220-241E-8940-9CDF-1E23B1DC735B}" type="presOf" srcId="{4D787CB1-200A-D64C-8172-F0AA538A0584}" destId="{FEA79BBF-9F95-3C4C-8BC7-416DFD4A5C1F}" srcOrd="0" destOrd="0" presId="urn:microsoft.com/office/officeart/2005/8/layout/hList9"/>
    <dgm:cxn modelId="{D7C807B2-EDC0-7D4B-8BE0-45BD2DB7E749}" srcId="{2463F960-38B2-034D-B10B-87559CD05DC1}" destId="{00256471-CB14-FF44-85C4-9C95E0EF2C4E}" srcOrd="0" destOrd="0" parTransId="{55A7D8DB-2AEC-9C44-AD00-4367C9DD5D33}" sibTransId="{0A0DE0AF-D653-FB4C-9BA5-2BEA2ED601D0}"/>
    <dgm:cxn modelId="{A868CAE2-B201-2F45-9E85-C0A4B4570B3D}" srcId="{00256471-CB14-FF44-85C4-9C95E0EF2C4E}" destId="{4D787CB1-200A-D64C-8172-F0AA538A0584}" srcOrd="1" destOrd="0" parTransId="{322D6DFA-B469-AD4F-BC0E-0F7814F7B37C}" sibTransId="{9480AE53-0FAA-8245-BD6A-C1918BC57DCB}"/>
    <dgm:cxn modelId="{828114DB-1102-ED46-AB61-9BC11A8047E3}" type="presOf" srcId="{743C98E3-9D92-5E4F-9B90-7DA74B92C9C8}" destId="{D7C4E412-B451-6045-B14E-90DCCDB866DD}" srcOrd="0" destOrd="0" presId="urn:microsoft.com/office/officeart/2005/8/layout/hList9"/>
    <dgm:cxn modelId="{AF3D9DC3-CCA8-8044-91D4-C0630F8845B1}" type="presOf" srcId="{C52B2260-A078-9D43-8C4D-87C1FA0D7166}" destId="{63B77F95-5F2A-7743-8574-785CF1FCCEF4}" srcOrd="0" destOrd="0" presId="urn:microsoft.com/office/officeart/2005/8/layout/hList9"/>
    <dgm:cxn modelId="{52BAB710-35B0-8345-9E50-D42FA19E917E}" srcId="{095C635E-4909-FB42-8EB0-6031CF2663BE}" destId="{6CC88E94-3D29-BD42-B2C9-72BEDFA74359}" srcOrd="0" destOrd="0" parTransId="{9846B4B9-9F59-244D-A05D-036E5549CA29}" sibTransId="{100A9C61-6FED-0841-8EB3-C9B64554E5F9}"/>
    <dgm:cxn modelId="{E5729430-8222-9C48-8630-AD2F4122AE08}" type="presOf" srcId="{7EE74357-8E06-1D4B-83AC-7E67FBD2B245}" destId="{8228AAD9-2598-0D49-8EFE-1584BFCBDD71}" srcOrd="0" destOrd="0" presId="urn:microsoft.com/office/officeart/2005/8/layout/hList9"/>
    <dgm:cxn modelId="{3DED825A-04B6-7646-A4EF-E21535B881BB}" type="presOf" srcId="{F5303985-2846-4846-847F-1475901DBA19}" destId="{453E1A9A-964E-5542-AE76-8E524C841621}" srcOrd="1" destOrd="0" presId="urn:microsoft.com/office/officeart/2005/8/layout/hList9"/>
    <dgm:cxn modelId="{4B15E5EC-E10E-9047-9F9F-195B289B148C}" type="presOf" srcId="{095C635E-4909-FB42-8EB0-6031CF2663BE}" destId="{0711A532-C17D-BA4D-AA9E-F826CE54B563}" srcOrd="0" destOrd="0" presId="urn:microsoft.com/office/officeart/2005/8/layout/hList9"/>
    <dgm:cxn modelId="{E8C8B10B-DD87-0D4F-BC00-BC0C5BBA3004}" type="presOf" srcId="{6CC88E94-3D29-BD42-B2C9-72BEDFA74359}" destId="{9A9FFD43-1FE3-6242-9C3B-483D8B6CB1DE}" srcOrd="1" destOrd="0" presId="urn:microsoft.com/office/officeart/2005/8/layout/hList9"/>
    <dgm:cxn modelId="{89FFA512-49B1-5444-84D8-FB46C4B69C62}" type="presOf" srcId="{4D787CB1-200A-D64C-8172-F0AA538A0584}" destId="{9F0D7010-7211-B140-8944-5695753B4CD6}" srcOrd="1" destOrd="0" presId="urn:microsoft.com/office/officeart/2005/8/layout/hList9"/>
    <dgm:cxn modelId="{B0179D70-0CB4-0E46-92E2-B1E1004118BE}" type="presOf" srcId="{AFB72A97-FCB7-0042-9F4C-C3BFF54F4FD4}" destId="{A9C3BB29-FB1D-7D4C-9395-8527742C50C5}" srcOrd="0" destOrd="0" presId="urn:microsoft.com/office/officeart/2005/8/layout/hList9"/>
    <dgm:cxn modelId="{8733AB66-5A49-9148-A396-6ADD9287C2C2}" type="presOf" srcId="{9F5AEC89-34F6-0B4E-B5BA-5BB91EBE65CD}" destId="{0D847324-21DB-2647-9B71-F5751D505F11}" srcOrd="0" destOrd="0" presId="urn:microsoft.com/office/officeart/2005/8/layout/hList9"/>
    <dgm:cxn modelId="{64E4DE24-9B1B-5A45-87E6-61FAA6D7C540}" type="presOf" srcId="{00256471-CB14-FF44-85C4-9C95E0EF2C4E}" destId="{27AACE13-C7DB-D544-872B-6F8FCB8103B6}" srcOrd="0" destOrd="0" presId="urn:microsoft.com/office/officeart/2005/8/layout/hList9"/>
    <dgm:cxn modelId="{2CB8307A-33EB-3948-9836-D252EAFF3B6B}" type="presOf" srcId="{2463F960-38B2-034D-B10B-87559CD05DC1}" destId="{B776ECC6-BD70-1F46-9433-E9F876F80D7E}" srcOrd="0" destOrd="0" presId="urn:microsoft.com/office/officeart/2005/8/layout/hList9"/>
    <dgm:cxn modelId="{0CE7850B-DF67-DA40-B5F2-CF9D273321A3}" type="presOf" srcId="{54C3D93F-BD46-8147-BF38-6645301FCEAF}" destId="{FE736B9D-538D-4148-9598-8E88F4827336}" srcOrd="1" destOrd="0" presId="urn:microsoft.com/office/officeart/2005/8/layout/hList9"/>
    <dgm:cxn modelId="{1D2A8067-B6AD-2646-977B-CE78B35826BB}" type="presOf" srcId="{6CC88E94-3D29-BD42-B2C9-72BEDFA74359}" destId="{2573E21F-1C53-BD4F-A4CD-11EB15341229}" srcOrd="0" destOrd="0" presId="urn:microsoft.com/office/officeart/2005/8/layout/hList9"/>
    <dgm:cxn modelId="{242E6B2A-9725-7142-8A13-2355700292DE}" srcId="{00256471-CB14-FF44-85C4-9C95E0EF2C4E}" destId="{54C3D93F-BD46-8147-BF38-6645301FCEAF}" srcOrd="0" destOrd="0" parTransId="{631973C3-7D03-3A40-BA28-367B90D39563}" sibTransId="{DB16813D-EA22-0E4A-8857-86B7A3E8B94A}"/>
    <dgm:cxn modelId="{36BF2216-5E18-9949-998E-84D76F235A64}" srcId="{2463F960-38B2-034D-B10B-87559CD05DC1}" destId="{743C98E3-9D92-5E4F-9B90-7DA74B92C9C8}" srcOrd="2" destOrd="0" parTransId="{7F69B66C-959E-AB46-A60A-45E18F2CFB8F}" sibTransId="{03AC30CF-B1C7-4C41-AA55-800377BAC4B4}"/>
    <dgm:cxn modelId="{E87A6663-70AC-1840-A1C4-8C5FB69A32AA}" type="presOf" srcId="{C52B2260-A078-9D43-8C4D-87C1FA0D7166}" destId="{7CF01ABA-54F5-EF43-80E8-B89CFA08E5E1}" srcOrd="1" destOrd="0" presId="urn:microsoft.com/office/officeart/2005/8/layout/hList9"/>
    <dgm:cxn modelId="{847E82EA-1254-254E-B4E7-F8EAC41F2E6F}" srcId="{7EE74357-8E06-1D4B-83AC-7E67FBD2B245}" destId="{AFB72A97-FCB7-0042-9F4C-C3BFF54F4FD4}" srcOrd="0" destOrd="0" parTransId="{B7B1028F-59ED-9A4E-BD81-73D737619CA1}" sibTransId="{771E5F16-260A-6A4D-A5F0-DABF2EFBEC23}"/>
    <dgm:cxn modelId="{8FABE279-F6E7-6947-BF8D-B2EA7AD7F932}" type="presOf" srcId="{54C3D93F-BD46-8147-BF38-6645301FCEAF}" destId="{BE79CEA9-5189-1044-92F9-B87307301CC8}" srcOrd="0" destOrd="0" presId="urn:microsoft.com/office/officeart/2005/8/layout/hList9"/>
    <dgm:cxn modelId="{69C18E71-9371-3D45-AFB5-94D3A3C0BC4E}" srcId="{7EE74357-8E06-1D4B-83AC-7E67FBD2B245}" destId="{9F5AEC89-34F6-0B4E-B5BA-5BB91EBE65CD}" srcOrd="1" destOrd="0" parTransId="{95C23475-CD2C-3446-9DC1-8B7AE7EB9C94}" sibTransId="{62E0FE5A-9019-8B49-BF29-9BBFC93800EB}"/>
    <dgm:cxn modelId="{5F78107A-A6F9-DB4C-8B69-737D5A6A5ABA}" type="presOf" srcId="{AFB72A97-FCB7-0042-9F4C-C3BFF54F4FD4}" destId="{192E35ED-81BE-B541-A9AD-6226796C9341}" srcOrd="1" destOrd="0" presId="urn:microsoft.com/office/officeart/2005/8/layout/hList9"/>
    <dgm:cxn modelId="{6058158E-539B-9249-8DAF-11C5505657DB}" srcId="{2463F960-38B2-034D-B10B-87559CD05DC1}" destId="{7EE74357-8E06-1D4B-83AC-7E67FBD2B245}" srcOrd="1" destOrd="0" parTransId="{28DE7161-C213-CA4B-8C28-3BBA530BCEF8}" sibTransId="{E8BCBDC7-50FF-0848-85F5-6E51BB1636DD}"/>
    <dgm:cxn modelId="{9591E72C-E405-6C4E-9424-ABF14C4A6A52}" srcId="{2463F960-38B2-034D-B10B-87559CD05DC1}" destId="{095C635E-4909-FB42-8EB0-6031CF2663BE}" srcOrd="3" destOrd="0" parTransId="{5CCEE663-5325-A941-B00B-7D53467BED68}" sibTransId="{99831DEE-B5BE-AF4A-AFEA-809DA76E7236}"/>
    <dgm:cxn modelId="{A236FE8A-1122-C346-9579-99C1CB6A93E3}" srcId="{743C98E3-9D92-5E4F-9B90-7DA74B92C9C8}" destId="{BF9E1497-97F1-B14A-8A45-6BB5B2A0EF17}" srcOrd="0" destOrd="0" parTransId="{D4D30A50-D8D7-2747-8FE3-BFD82E7CF4DC}" sibTransId="{CA4CD180-FE48-B449-B7D1-C1D143BE4F97}"/>
    <dgm:cxn modelId="{46C0566B-6F07-5B44-A0A8-3D45BEF633F8}" type="presOf" srcId="{F5303985-2846-4846-847F-1475901DBA19}" destId="{E2C8F651-C566-724C-A7B0-4C9A448027C7}" srcOrd="0" destOrd="0" presId="urn:microsoft.com/office/officeart/2005/8/layout/hList9"/>
    <dgm:cxn modelId="{A35097B5-AE0E-E248-A52E-CD535844C365}" type="presOf" srcId="{BF9E1497-97F1-B14A-8A45-6BB5B2A0EF17}" destId="{DF847840-79AE-C94A-B72B-40ACC5E34AC5}" srcOrd="1" destOrd="0" presId="urn:microsoft.com/office/officeart/2005/8/layout/hList9"/>
    <dgm:cxn modelId="{6F7C7E3C-53A8-434A-9A12-766B2B71DF18}" srcId="{7EE74357-8E06-1D4B-83AC-7E67FBD2B245}" destId="{C52B2260-A078-9D43-8C4D-87C1FA0D7166}" srcOrd="2" destOrd="0" parTransId="{41FC5031-011B-B047-B957-ADD941CB91BE}" sibTransId="{06EF09C5-0FAC-5444-8B7C-E4E7B7CB9343}"/>
    <dgm:cxn modelId="{9AFDE0B9-A81B-0B44-8513-30B0B60EE6E5}" srcId="{00256471-CB14-FF44-85C4-9C95E0EF2C4E}" destId="{F5303985-2846-4846-847F-1475901DBA19}" srcOrd="2" destOrd="0" parTransId="{89F0C85D-6126-0143-9058-DB75ED86FCC7}" sibTransId="{44EC7F39-E5E8-DF4E-A448-4F307351E4D2}"/>
    <dgm:cxn modelId="{15C5D350-4A51-3445-80E4-75081BB08C70}" type="presOf" srcId="{9F5AEC89-34F6-0B4E-B5BA-5BB91EBE65CD}" destId="{C419B9E8-26F7-EC4D-ABB5-6D9688C34BF9}" srcOrd="1" destOrd="0" presId="urn:microsoft.com/office/officeart/2005/8/layout/hList9"/>
    <dgm:cxn modelId="{D9859906-9DE8-D247-BE34-BED63CD3F6B8}" type="presOf" srcId="{BF9E1497-97F1-B14A-8A45-6BB5B2A0EF17}" destId="{823EF844-E49F-6642-8B9A-066133F5A71B}" srcOrd="0" destOrd="0" presId="urn:microsoft.com/office/officeart/2005/8/layout/hList9"/>
    <dgm:cxn modelId="{B5D7F05E-3CDB-1D4B-832E-D77C5469EF35}" type="presParOf" srcId="{B776ECC6-BD70-1F46-9433-E9F876F80D7E}" destId="{350411F2-0563-2249-9AEA-319A4CF51F8C}" srcOrd="0" destOrd="0" presId="urn:microsoft.com/office/officeart/2005/8/layout/hList9"/>
    <dgm:cxn modelId="{C94FCBEF-2764-5846-BDDD-172B4148962E}" type="presParOf" srcId="{B776ECC6-BD70-1F46-9433-E9F876F80D7E}" destId="{C8C9A2C3-54F8-E042-831C-933F78DE2A81}" srcOrd="1" destOrd="0" presId="urn:microsoft.com/office/officeart/2005/8/layout/hList9"/>
    <dgm:cxn modelId="{2FABB201-96C1-414F-A458-72CC6D05DACD}" type="presParOf" srcId="{C8C9A2C3-54F8-E042-831C-933F78DE2A81}" destId="{CE7E7EF6-C906-A348-B4F7-49246F564713}" srcOrd="0" destOrd="0" presId="urn:microsoft.com/office/officeart/2005/8/layout/hList9"/>
    <dgm:cxn modelId="{D64336A3-3508-C04F-944B-431033D3F994}" type="presParOf" srcId="{C8C9A2C3-54F8-E042-831C-933F78DE2A81}" destId="{CD854B8C-B204-C144-BCDA-FC79643EE3AC}" srcOrd="1" destOrd="0" presId="urn:microsoft.com/office/officeart/2005/8/layout/hList9"/>
    <dgm:cxn modelId="{F2827C18-8909-2F49-B720-62C0A6D3C8C4}" type="presParOf" srcId="{CD854B8C-B204-C144-BCDA-FC79643EE3AC}" destId="{BE79CEA9-5189-1044-92F9-B87307301CC8}" srcOrd="0" destOrd="0" presId="urn:microsoft.com/office/officeart/2005/8/layout/hList9"/>
    <dgm:cxn modelId="{CA7B22C0-DAE3-204C-AE97-3A20FE12AC8B}" type="presParOf" srcId="{CD854B8C-B204-C144-BCDA-FC79643EE3AC}" destId="{FE736B9D-538D-4148-9598-8E88F4827336}" srcOrd="1" destOrd="0" presId="urn:microsoft.com/office/officeart/2005/8/layout/hList9"/>
    <dgm:cxn modelId="{6A4DDE7E-958D-AE40-94A9-3241D3C894D4}" type="presParOf" srcId="{C8C9A2C3-54F8-E042-831C-933F78DE2A81}" destId="{165152CC-FF0A-2D4B-B81F-BD27F991EF2C}" srcOrd="2" destOrd="0" presId="urn:microsoft.com/office/officeart/2005/8/layout/hList9"/>
    <dgm:cxn modelId="{6E0415D1-C3E3-8B43-A57F-40D45B7126F3}" type="presParOf" srcId="{165152CC-FF0A-2D4B-B81F-BD27F991EF2C}" destId="{FEA79BBF-9F95-3C4C-8BC7-416DFD4A5C1F}" srcOrd="0" destOrd="0" presId="urn:microsoft.com/office/officeart/2005/8/layout/hList9"/>
    <dgm:cxn modelId="{C24B0FF7-D968-1840-96C4-A03198F02C17}" type="presParOf" srcId="{165152CC-FF0A-2D4B-B81F-BD27F991EF2C}" destId="{9F0D7010-7211-B140-8944-5695753B4CD6}" srcOrd="1" destOrd="0" presId="urn:microsoft.com/office/officeart/2005/8/layout/hList9"/>
    <dgm:cxn modelId="{7468D66B-92D9-024A-A391-D1C58CB1F41E}" type="presParOf" srcId="{C8C9A2C3-54F8-E042-831C-933F78DE2A81}" destId="{9C349AB0-AE1E-E343-9198-DC7ED29E59D4}" srcOrd="3" destOrd="0" presId="urn:microsoft.com/office/officeart/2005/8/layout/hList9"/>
    <dgm:cxn modelId="{4113AD8C-4A9C-794F-9706-ED1DE5478730}" type="presParOf" srcId="{9C349AB0-AE1E-E343-9198-DC7ED29E59D4}" destId="{E2C8F651-C566-724C-A7B0-4C9A448027C7}" srcOrd="0" destOrd="0" presId="urn:microsoft.com/office/officeart/2005/8/layout/hList9"/>
    <dgm:cxn modelId="{DAEACE99-B5E8-5941-A493-08A5F2A19061}" type="presParOf" srcId="{9C349AB0-AE1E-E343-9198-DC7ED29E59D4}" destId="{453E1A9A-964E-5542-AE76-8E524C841621}" srcOrd="1" destOrd="0" presId="urn:microsoft.com/office/officeart/2005/8/layout/hList9"/>
    <dgm:cxn modelId="{09714757-1FBC-4940-914D-F13502F3AB29}" type="presParOf" srcId="{B776ECC6-BD70-1F46-9433-E9F876F80D7E}" destId="{356EBFB5-D026-1940-8251-DD9FD7FA48AF}" srcOrd="2" destOrd="0" presId="urn:microsoft.com/office/officeart/2005/8/layout/hList9"/>
    <dgm:cxn modelId="{2ECFC477-7B84-DF44-AB30-84A3ABDF8F6E}" type="presParOf" srcId="{B776ECC6-BD70-1F46-9433-E9F876F80D7E}" destId="{27AACE13-C7DB-D544-872B-6F8FCB8103B6}" srcOrd="3" destOrd="0" presId="urn:microsoft.com/office/officeart/2005/8/layout/hList9"/>
    <dgm:cxn modelId="{58E7C4A9-41C9-9449-A81E-291B760CED3A}" type="presParOf" srcId="{B776ECC6-BD70-1F46-9433-E9F876F80D7E}" destId="{30A381BA-B5A8-2E4E-9828-FD3E4207CE1C}" srcOrd="4" destOrd="0" presId="urn:microsoft.com/office/officeart/2005/8/layout/hList9"/>
    <dgm:cxn modelId="{BACDDC03-3073-D148-AF3B-2A919205E815}" type="presParOf" srcId="{B776ECC6-BD70-1F46-9433-E9F876F80D7E}" destId="{131C9070-43BF-504D-B44A-1F67AA464BE1}" srcOrd="5" destOrd="0" presId="urn:microsoft.com/office/officeart/2005/8/layout/hList9"/>
    <dgm:cxn modelId="{807AAEE5-98AB-0244-9CA4-328A2DB01612}" type="presParOf" srcId="{B776ECC6-BD70-1F46-9433-E9F876F80D7E}" destId="{91A19D85-B221-334A-ABD1-EF2E678A577D}" srcOrd="6" destOrd="0" presId="urn:microsoft.com/office/officeart/2005/8/layout/hList9"/>
    <dgm:cxn modelId="{44AA0D21-AC72-CB4A-BCD8-924746C15542}" type="presParOf" srcId="{91A19D85-B221-334A-ABD1-EF2E678A577D}" destId="{C08D8713-F4F6-5A4F-8D0E-41DCAFB5C9FE}" srcOrd="0" destOrd="0" presId="urn:microsoft.com/office/officeart/2005/8/layout/hList9"/>
    <dgm:cxn modelId="{CEDE5D50-8176-EE42-A6B2-64A8FAB55097}" type="presParOf" srcId="{91A19D85-B221-334A-ABD1-EF2E678A577D}" destId="{DD2072AE-E29E-A74C-873E-6243683F4E7C}" srcOrd="1" destOrd="0" presId="urn:microsoft.com/office/officeart/2005/8/layout/hList9"/>
    <dgm:cxn modelId="{83D8F898-4877-5649-8049-5862C8C760B7}" type="presParOf" srcId="{DD2072AE-E29E-A74C-873E-6243683F4E7C}" destId="{A9C3BB29-FB1D-7D4C-9395-8527742C50C5}" srcOrd="0" destOrd="0" presId="urn:microsoft.com/office/officeart/2005/8/layout/hList9"/>
    <dgm:cxn modelId="{A690CC03-FB2E-FD47-9B6A-E464E10574EB}" type="presParOf" srcId="{DD2072AE-E29E-A74C-873E-6243683F4E7C}" destId="{192E35ED-81BE-B541-A9AD-6226796C9341}" srcOrd="1" destOrd="0" presId="urn:microsoft.com/office/officeart/2005/8/layout/hList9"/>
    <dgm:cxn modelId="{13736E8A-A388-9643-B134-75C9F34F266F}" type="presParOf" srcId="{91A19D85-B221-334A-ABD1-EF2E678A577D}" destId="{F1450998-7D2E-144C-97E9-7F172E79E5FC}" srcOrd="2" destOrd="0" presId="urn:microsoft.com/office/officeart/2005/8/layout/hList9"/>
    <dgm:cxn modelId="{2B169020-55C0-6E4C-97A7-BE987FA6B6DF}" type="presParOf" srcId="{F1450998-7D2E-144C-97E9-7F172E79E5FC}" destId="{0D847324-21DB-2647-9B71-F5751D505F11}" srcOrd="0" destOrd="0" presId="urn:microsoft.com/office/officeart/2005/8/layout/hList9"/>
    <dgm:cxn modelId="{72FFBCB8-C38C-FA42-80B0-91201980F2DC}" type="presParOf" srcId="{F1450998-7D2E-144C-97E9-7F172E79E5FC}" destId="{C419B9E8-26F7-EC4D-ABB5-6D9688C34BF9}" srcOrd="1" destOrd="0" presId="urn:microsoft.com/office/officeart/2005/8/layout/hList9"/>
    <dgm:cxn modelId="{3810A0A6-3DFB-0F4B-84A7-5ED93F9967C4}" type="presParOf" srcId="{91A19D85-B221-334A-ABD1-EF2E678A577D}" destId="{4A116B09-1865-674B-92C5-98A8264ED42B}" srcOrd="3" destOrd="0" presId="urn:microsoft.com/office/officeart/2005/8/layout/hList9"/>
    <dgm:cxn modelId="{353DA132-E1D8-1645-9CB4-9EE5D8D50FC9}" type="presParOf" srcId="{4A116B09-1865-674B-92C5-98A8264ED42B}" destId="{63B77F95-5F2A-7743-8574-785CF1FCCEF4}" srcOrd="0" destOrd="0" presId="urn:microsoft.com/office/officeart/2005/8/layout/hList9"/>
    <dgm:cxn modelId="{B1FAADAF-93E9-5941-8DEC-141FD2B88C66}" type="presParOf" srcId="{4A116B09-1865-674B-92C5-98A8264ED42B}" destId="{7CF01ABA-54F5-EF43-80E8-B89CFA08E5E1}" srcOrd="1" destOrd="0" presId="urn:microsoft.com/office/officeart/2005/8/layout/hList9"/>
    <dgm:cxn modelId="{B8FF3574-8E03-6D43-A9D5-C30A97AE3738}" type="presParOf" srcId="{B776ECC6-BD70-1F46-9433-E9F876F80D7E}" destId="{FDFCB64F-8D0E-A244-9170-014E03DB1E51}" srcOrd="7" destOrd="0" presId="urn:microsoft.com/office/officeart/2005/8/layout/hList9"/>
    <dgm:cxn modelId="{CDB18BCB-F0DA-CF41-97AF-CDCDE1B14DBA}" type="presParOf" srcId="{B776ECC6-BD70-1F46-9433-E9F876F80D7E}" destId="{8228AAD9-2598-0D49-8EFE-1584BFCBDD71}" srcOrd="8" destOrd="0" presId="urn:microsoft.com/office/officeart/2005/8/layout/hList9"/>
    <dgm:cxn modelId="{1CBF3127-D97B-CD45-B032-488FE16D5452}" type="presParOf" srcId="{B776ECC6-BD70-1F46-9433-E9F876F80D7E}" destId="{4BF95E45-E2FB-B542-AC03-814EF228A6E1}" srcOrd="9" destOrd="0" presId="urn:microsoft.com/office/officeart/2005/8/layout/hList9"/>
    <dgm:cxn modelId="{0C02F57E-FB62-6C42-A39F-83314FDBB728}" type="presParOf" srcId="{B776ECC6-BD70-1F46-9433-E9F876F80D7E}" destId="{ED6C57F0-DAE6-3A47-872D-F94CB9194BFE}" srcOrd="10" destOrd="0" presId="urn:microsoft.com/office/officeart/2005/8/layout/hList9"/>
    <dgm:cxn modelId="{FE3BBB69-9E64-0F45-BF4B-8C30A4512D09}" type="presParOf" srcId="{B776ECC6-BD70-1F46-9433-E9F876F80D7E}" destId="{D0C45666-3858-4449-ABF9-72B155E98E51}" srcOrd="11" destOrd="0" presId="urn:microsoft.com/office/officeart/2005/8/layout/hList9"/>
    <dgm:cxn modelId="{5DBC45D6-6FF1-D546-B9E1-C345F9316C70}" type="presParOf" srcId="{D0C45666-3858-4449-ABF9-72B155E98E51}" destId="{1E2BE38E-DD68-9A42-A747-252BCC6EAE9B}" srcOrd="0" destOrd="0" presId="urn:microsoft.com/office/officeart/2005/8/layout/hList9"/>
    <dgm:cxn modelId="{179745F3-3C79-4746-ACD4-98B20A097D75}" type="presParOf" srcId="{D0C45666-3858-4449-ABF9-72B155E98E51}" destId="{F49F1BA5-3C01-1847-B187-066D8D9F1256}" srcOrd="1" destOrd="0" presId="urn:microsoft.com/office/officeart/2005/8/layout/hList9"/>
    <dgm:cxn modelId="{EB6BB580-115F-194C-80BC-EE5BA626FBC7}" type="presParOf" srcId="{F49F1BA5-3C01-1847-B187-066D8D9F1256}" destId="{823EF844-E49F-6642-8B9A-066133F5A71B}" srcOrd="0" destOrd="0" presId="urn:microsoft.com/office/officeart/2005/8/layout/hList9"/>
    <dgm:cxn modelId="{5026AA39-CBED-F94A-BC96-DA7A93DD8E1E}" type="presParOf" srcId="{F49F1BA5-3C01-1847-B187-066D8D9F1256}" destId="{DF847840-79AE-C94A-B72B-40ACC5E34AC5}" srcOrd="1" destOrd="0" presId="urn:microsoft.com/office/officeart/2005/8/layout/hList9"/>
    <dgm:cxn modelId="{11E6818B-22AF-264A-9814-2FF8DD2E6D82}" type="presParOf" srcId="{B776ECC6-BD70-1F46-9433-E9F876F80D7E}" destId="{CB820E6E-AAFF-6F45-88B2-90A263393BFE}" srcOrd="12" destOrd="0" presId="urn:microsoft.com/office/officeart/2005/8/layout/hList9"/>
    <dgm:cxn modelId="{C88A15EA-7177-B24A-BBDF-372F3A3F78A0}" type="presParOf" srcId="{B776ECC6-BD70-1F46-9433-E9F876F80D7E}" destId="{D7C4E412-B451-6045-B14E-90DCCDB866DD}" srcOrd="13" destOrd="0" presId="urn:microsoft.com/office/officeart/2005/8/layout/hList9"/>
    <dgm:cxn modelId="{5E325562-87BD-5649-8AA1-712493A1D4D9}" type="presParOf" srcId="{B776ECC6-BD70-1F46-9433-E9F876F80D7E}" destId="{88CD448B-4236-0543-A77B-AB38EBF062B6}" srcOrd="14" destOrd="0" presId="urn:microsoft.com/office/officeart/2005/8/layout/hList9"/>
    <dgm:cxn modelId="{52FC3CFE-6EAE-BF4E-8C5F-8231E7309865}" type="presParOf" srcId="{B776ECC6-BD70-1F46-9433-E9F876F80D7E}" destId="{51959072-A072-BC44-A6A0-8F9CD49C27D6}" srcOrd="15" destOrd="0" presId="urn:microsoft.com/office/officeart/2005/8/layout/hList9"/>
    <dgm:cxn modelId="{664E2F73-96E1-0943-9747-26B24A932338}" type="presParOf" srcId="{B776ECC6-BD70-1F46-9433-E9F876F80D7E}" destId="{8CC16439-E2B2-FD4C-B1DA-20D9F6236C21}" srcOrd="16" destOrd="0" presId="urn:microsoft.com/office/officeart/2005/8/layout/hList9"/>
    <dgm:cxn modelId="{548EA620-8501-FC47-90FB-09FF4010556B}" type="presParOf" srcId="{8CC16439-E2B2-FD4C-B1DA-20D9F6236C21}" destId="{B97ABB24-F97B-FA42-B646-7EFA0BA3700A}" srcOrd="0" destOrd="0" presId="urn:microsoft.com/office/officeart/2005/8/layout/hList9"/>
    <dgm:cxn modelId="{DC47AD96-27F3-6441-9FB3-635E263885E3}" type="presParOf" srcId="{8CC16439-E2B2-FD4C-B1DA-20D9F6236C21}" destId="{F60C565E-1519-6948-908F-9FB48B35132B}" srcOrd="1" destOrd="0" presId="urn:microsoft.com/office/officeart/2005/8/layout/hList9"/>
    <dgm:cxn modelId="{A47A6919-4466-6344-812B-3D208C14AE03}" type="presParOf" srcId="{F60C565E-1519-6948-908F-9FB48B35132B}" destId="{2573E21F-1C53-BD4F-A4CD-11EB15341229}" srcOrd="0" destOrd="0" presId="urn:microsoft.com/office/officeart/2005/8/layout/hList9"/>
    <dgm:cxn modelId="{DB567BBF-E421-304D-8D8C-A4327F02AD0D}" type="presParOf" srcId="{F60C565E-1519-6948-908F-9FB48B35132B}" destId="{9A9FFD43-1FE3-6242-9C3B-483D8B6CB1DE}" srcOrd="1" destOrd="0" presId="urn:microsoft.com/office/officeart/2005/8/layout/hList9"/>
    <dgm:cxn modelId="{A9AE4B3B-E7B4-474D-8A7C-788CFCB25E5D}" type="presParOf" srcId="{B776ECC6-BD70-1F46-9433-E9F876F80D7E}" destId="{083DA2D3-5748-4C4F-9E08-1EA97A142DD6}" srcOrd="17" destOrd="0" presId="urn:microsoft.com/office/officeart/2005/8/layout/hList9"/>
    <dgm:cxn modelId="{64E96978-67C3-AB46-89FF-3B30C07CB31E}" type="presParOf" srcId="{B776ECC6-BD70-1F46-9433-E9F876F80D7E}" destId="{0711A532-C17D-BA4D-AA9E-F826CE54B563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CFF96-61C2-C841-83A8-23D8E56C32B6}" type="doc">
      <dgm:prSet loTypeId="urn:microsoft.com/office/officeart/2005/8/layout/process1" loCatId="" qsTypeId="urn:microsoft.com/office/officeart/2005/8/quickstyle/simple2#2" qsCatId="simple" csTypeId="urn:microsoft.com/office/officeart/2005/8/colors/accent2_1#1" csCatId="accent2" phldr="1"/>
      <dgm:spPr/>
    </dgm:pt>
    <dgm:pt modelId="{79D764FC-49DF-B546-A8DB-4B4C52537DE7}">
      <dgm:prSet phldrT="[文本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altLang="zh-CN" sz="1400" dirty="0" smtClean="0"/>
            <a:t>301</a:t>
          </a:r>
          <a:r>
            <a:rPr lang="zh-CN" altLang="en-US" sz="1400" dirty="0" smtClean="0"/>
            <a:t> 私</a:t>
          </a:r>
          <a:r>
            <a:rPr lang="zh-CN" altLang="en-US" sz="1400" dirty="0"/>
            <a:t>聊通讯请求</a:t>
          </a:r>
        </a:p>
      </dgm:t>
    </dgm:pt>
    <dgm:pt modelId="{F4D7EFD2-3D81-D343-AC5C-1DEF3DECF2E2}" type="parTrans" cxnId="{076E9FF2-6AF7-E347-BDDB-A0E70F426CD2}">
      <dgm:prSet/>
      <dgm:spPr/>
      <dgm:t>
        <a:bodyPr/>
        <a:lstStyle/>
        <a:p>
          <a:endParaRPr lang="zh-CN" altLang="en-US" sz="1400"/>
        </a:p>
      </dgm:t>
    </dgm:pt>
    <dgm:pt modelId="{D92A38DC-E94E-F141-9F26-3C52288A5905}" type="sibTrans" cxnId="{076E9FF2-6AF7-E347-BDDB-A0E70F426CD2}">
      <dgm:prSet custT="1"/>
      <dgm:spPr/>
      <dgm:t>
        <a:bodyPr/>
        <a:lstStyle/>
        <a:p>
          <a:endParaRPr lang="zh-CN" altLang="en-US" sz="1400"/>
        </a:p>
      </dgm:t>
    </dgm:pt>
    <dgm:pt modelId="{45A3061D-3662-604C-9496-A49E0E18F606}">
      <dgm:prSet phldrT="[文本]" custT="1"/>
      <dgm:spPr>
        <a:ln>
          <a:solidFill>
            <a:schemeClr val="tx2"/>
          </a:solidFill>
        </a:ln>
      </dgm:spPr>
      <dgm:t>
        <a:bodyPr/>
        <a:lstStyle/>
        <a:p>
          <a:r>
            <a:rPr lang="zh-CN" altLang="en-US" sz="1400" dirty="0"/>
            <a:t>在线成员列表寻址</a:t>
          </a:r>
        </a:p>
      </dgm:t>
    </dgm:pt>
    <dgm:pt modelId="{6F3C6579-BBD9-C24F-BF58-902CAD4BE4DE}" type="parTrans" cxnId="{5D6ED851-53B5-3943-8063-9F1A748DA247}">
      <dgm:prSet/>
      <dgm:spPr/>
      <dgm:t>
        <a:bodyPr/>
        <a:lstStyle/>
        <a:p>
          <a:endParaRPr lang="zh-CN" altLang="en-US" sz="1400"/>
        </a:p>
      </dgm:t>
    </dgm:pt>
    <dgm:pt modelId="{72E1F4EE-16BA-F74F-9F59-0F4568FBAD8A}" type="sibTrans" cxnId="{5D6ED851-53B5-3943-8063-9F1A748DA247}">
      <dgm:prSet custT="1"/>
      <dgm:spPr/>
      <dgm:t>
        <a:bodyPr/>
        <a:lstStyle/>
        <a:p>
          <a:endParaRPr lang="zh-CN" altLang="en-US" sz="1400"/>
        </a:p>
      </dgm:t>
    </dgm:pt>
    <dgm:pt modelId="{5CEB08EE-50A3-CB44-B425-D2CCDAC40383}">
      <dgm:prSet phldrT="[文本]" custT="1"/>
      <dgm:spPr>
        <a:ln>
          <a:solidFill>
            <a:schemeClr val="tx2"/>
          </a:solidFill>
        </a:ln>
      </dgm:spPr>
      <dgm:t>
        <a:bodyPr/>
        <a:lstStyle/>
        <a:p>
          <a:r>
            <a:rPr lang="zh-CN" altLang="en-US" sz="1400" dirty="0" smtClean="0"/>
            <a:t>消息转发</a:t>
          </a:r>
          <a:endParaRPr lang="zh-CN" altLang="en-US" sz="1400" dirty="0"/>
        </a:p>
      </dgm:t>
    </dgm:pt>
    <dgm:pt modelId="{5E64ADEC-6D73-584D-887C-2E93792D5430}" type="parTrans" cxnId="{CAF5489B-E1B8-794A-B14F-CFFEFEC8CC9D}">
      <dgm:prSet/>
      <dgm:spPr/>
      <dgm:t>
        <a:bodyPr/>
        <a:lstStyle/>
        <a:p>
          <a:endParaRPr lang="zh-CN" altLang="en-US" sz="1400"/>
        </a:p>
      </dgm:t>
    </dgm:pt>
    <dgm:pt modelId="{5ABEC019-C516-2040-A835-B16FD32B7509}" type="sibTrans" cxnId="{CAF5489B-E1B8-794A-B14F-CFFEFEC8CC9D}">
      <dgm:prSet/>
      <dgm:spPr/>
      <dgm:t>
        <a:bodyPr/>
        <a:lstStyle/>
        <a:p>
          <a:endParaRPr lang="zh-CN" altLang="en-US" sz="1400"/>
        </a:p>
      </dgm:t>
    </dgm:pt>
    <dgm:pt modelId="{F27C9AE9-C739-9246-8F7B-B74F190766FF}" type="pres">
      <dgm:prSet presAssocID="{694CFF96-61C2-C841-83A8-23D8E56C32B6}" presName="Name0" presStyleCnt="0">
        <dgm:presLayoutVars>
          <dgm:dir/>
          <dgm:resizeHandles val="exact"/>
        </dgm:presLayoutVars>
      </dgm:prSet>
      <dgm:spPr/>
    </dgm:pt>
    <dgm:pt modelId="{A2FD79C3-5F53-D341-A237-A06B9220E01A}" type="pres">
      <dgm:prSet presAssocID="{79D764FC-49DF-B546-A8DB-4B4C52537D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8A9D68-D750-0C4E-945F-69378200F727}" type="pres">
      <dgm:prSet presAssocID="{D92A38DC-E94E-F141-9F26-3C52288A590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2BB255E-8D1D-6C4F-B9C2-2E16880A0BAD}" type="pres">
      <dgm:prSet presAssocID="{D92A38DC-E94E-F141-9F26-3C52288A590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689A6F8-CE2E-D84F-B73D-CC65AD78CB27}" type="pres">
      <dgm:prSet presAssocID="{45A3061D-3662-604C-9496-A49E0E18F60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B367F9-BE31-B34F-B6F8-6D593A4D3523}" type="pres">
      <dgm:prSet presAssocID="{72E1F4EE-16BA-F74F-9F59-0F4568FBAD8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95D0D66-5104-AE4D-9067-DED7073A7629}" type="pres">
      <dgm:prSet presAssocID="{72E1F4EE-16BA-F74F-9F59-0F4568FBAD8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91D6D0E-334D-E648-A916-21C5F1B22B8E}" type="pres">
      <dgm:prSet presAssocID="{5CEB08EE-50A3-CB44-B425-D2CCDAC403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951DFB-9EF7-864C-A89D-35B5A1F5DFFF}" type="presOf" srcId="{72E1F4EE-16BA-F74F-9F59-0F4568FBAD8A}" destId="{56B367F9-BE31-B34F-B6F8-6D593A4D3523}" srcOrd="0" destOrd="0" presId="urn:microsoft.com/office/officeart/2005/8/layout/process1"/>
    <dgm:cxn modelId="{076E9FF2-6AF7-E347-BDDB-A0E70F426CD2}" srcId="{694CFF96-61C2-C841-83A8-23D8E56C32B6}" destId="{79D764FC-49DF-B546-A8DB-4B4C52537DE7}" srcOrd="0" destOrd="0" parTransId="{F4D7EFD2-3D81-D343-AC5C-1DEF3DECF2E2}" sibTransId="{D92A38DC-E94E-F141-9F26-3C52288A5905}"/>
    <dgm:cxn modelId="{261B8F94-C29F-3048-B752-CD07E4499813}" type="presOf" srcId="{694CFF96-61C2-C841-83A8-23D8E56C32B6}" destId="{F27C9AE9-C739-9246-8F7B-B74F190766FF}" srcOrd="0" destOrd="0" presId="urn:microsoft.com/office/officeart/2005/8/layout/process1"/>
    <dgm:cxn modelId="{7C63165D-ED73-9240-B3DD-659DF6E18657}" type="presOf" srcId="{5CEB08EE-50A3-CB44-B425-D2CCDAC40383}" destId="{891D6D0E-334D-E648-A916-21C5F1B22B8E}" srcOrd="0" destOrd="0" presId="urn:microsoft.com/office/officeart/2005/8/layout/process1"/>
    <dgm:cxn modelId="{49C1C3AE-BBBA-584E-9FC1-E2A24D28C9D9}" type="presOf" srcId="{79D764FC-49DF-B546-A8DB-4B4C52537DE7}" destId="{A2FD79C3-5F53-D341-A237-A06B9220E01A}" srcOrd="0" destOrd="0" presId="urn:microsoft.com/office/officeart/2005/8/layout/process1"/>
    <dgm:cxn modelId="{E4E52A3E-0555-8E4B-8FFB-9B97C187B407}" type="presOf" srcId="{45A3061D-3662-604C-9496-A49E0E18F606}" destId="{B689A6F8-CE2E-D84F-B73D-CC65AD78CB27}" srcOrd="0" destOrd="0" presId="urn:microsoft.com/office/officeart/2005/8/layout/process1"/>
    <dgm:cxn modelId="{CAF5489B-E1B8-794A-B14F-CFFEFEC8CC9D}" srcId="{694CFF96-61C2-C841-83A8-23D8E56C32B6}" destId="{5CEB08EE-50A3-CB44-B425-D2CCDAC40383}" srcOrd="2" destOrd="0" parTransId="{5E64ADEC-6D73-584D-887C-2E93792D5430}" sibTransId="{5ABEC019-C516-2040-A835-B16FD32B7509}"/>
    <dgm:cxn modelId="{B5EAEE43-4403-F149-9DA6-58CD1808A8C5}" type="presOf" srcId="{72E1F4EE-16BA-F74F-9F59-0F4568FBAD8A}" destId="{895D0D66-5104-AE4D-9067-DED7073A7629}" srcOrd="1" destOrd="0" presId="urn:microsoft.com/office/officeart/2005/8/layout/process1"/>
    <dgm:cxn modelId="{866B17F5-503D-764B-8CA2-FB044A4A911B}" type="presOf" srcId="{D92A38DC-E94E-F141-9F26-3C52288A5905}" destId="{62BB255E-8D1D-6C4F-B9C2-2E16880A0BAD}" srcOrd="1" destOrd="0" presId="urn:microsoft.com/office/officeart/2005/8/layout/process1"/>
    <dgm:cxn modelId="{E2D05667-A4CC-C04D-8654-319E6CED45FB}" type="presOf" srcId="{D92A38DC-E94E-F141-9F26-3C52288A5905}" destId="{0C8A9D68-D750-0C4E-945F-69378200F727}" srcOrd="0" destOrd="0" presId="urn:microsoft.com/office/officeart/2005/8/layout/process1"/>
    <dgm:cxn modelId="{5D6ED851-53B5-3943-8063-9F1A748DA247}" srcId="{694CFF96-61C2-C841-83A8-23D8E56C32B6}" destId="{45A3061D-3662-604C-9496-A49E0E18F606}" srcOrd="1" destOrd="0" parTransId="{6F3C6579-BBD9-C24F-BF58-902CAD4BE4DE}" sibTransId="{72E1F4EE-16BA-F74F-9F59-0F4568FBAD8A}"/>
    <dgm:cxn modelId="{5FD08569-D6DA-954A-BDAA-6C2D261A7830}" type="presParOf" srcId="{F27C9AE9-C739-9246-8F7B-B74F190766FF}" destId="{A2FD79C3-5F53-D341-A237-A06B9220E01A}" srcOrd="0" destOrd="0" presId="urn:microsoft.com/office/officeart/2005/8/layout/process1"/>
    <dgm:cxn modelId="{172A305F-8938-9D4A-996D-3F3F2DC1C41A}" type="presParOf" srcId="{F27C9AE9-C739-9246-8F7B-B74F190766FF}" destId="{0C8A9D68-D750-0C4E-945F-69378200F727}" srcOrd="1" destOrd="0" presId="urn:microsoft.com/office/officeart/2005/8/layout/process1"/>
    <dgm:cxn modelId="{10E913C0-0339-004C-B032-1625C7EF3F26}" type="presParOf" srcId="{0C8A9D68-D750-0C4E-945F-69378200F727}" destId="{62BB255E-8D1D-6C4F-B9C2-2E16880A0BAD}" srcOrd="0" destOrd="0" presId="urn:microsoft.com/office/officeart/2005/8/layout/process1"/>
    <dgm:cxn modelId="{7C28D747-A344-9142-8D96-AD03C9D0238E}" type="presParOf" srcId="{F27C9AE9-C739-9246-8F7B-B74F190766FF}" destId="{B689A6F8-CE2E-D84F-B73D-CC65AD78CB27}" srcOrd="2" destOrd="0" presId="urn:microsoft.com/office/officeart/2005/8/layout/process1"/>
    <dgm:cxn modelId="{586AB0C5-A1D6-9E4B-A73D-B5A0A0112A8C}" type="presParOf" srcId="{F27C9AE9-C739-9246-8F7B-B74F190766FF}" destId="{56B367F9-BE31-B34F-B6F8-6D593A4D3523}" srcOrd="3" destOrd="0" presId="urn:microsoft.com/office/officeart/2005/8/layout/process1"/>
    <dgm:cxn modelId="{25E676AC-C9A0-0046-A716-6A5104740D1B}" type="presParOf" srcId="{56B367F9-BE31-B34F-B6F8-6D593A4D3523}" destId="{895D0D66-5104-AE4D-9067-DED7073A7629}" srcOrd="0" destOrd="0" presId="urn:microsoft.com/office/officeart/2005/8/layout/process1"/>
    <dgm:cxn modelId="{80BE8B98-7E74-034B-86DF-CEC3FDB8BCC4}" type="presParOf" srcId="{F27C9AE9-C739-9246-8F7B-B74F190766FF}" destId="{891D6D0E-334D-E648-A916-21C5F1B22B8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B6F8B7-5591-944F-87C2-2380E0AD161E}" type="doc">
      <dgm:prSet loTypeId="urn:microsoft.com/office/officeart/2005/8/layout/process1" loCatId="" qsTypeId="urn:microsoft.com/office/officeart/2005/8/quickstyle/simple2#3" qsCatId="simple" csTypeId="urn:microsoft.com/office/officeart/2005/8/colors/accent1_1#2" csCatId="accent1" phldr="1"/>
      <dgm:spPr/>
    </dgm:pt>
    <dgm:pt modelId="{AB70F36A-65F8-6649-8E3E-10FC602E1562}">
      <dgm:prSet phldrT="[文本]" custT="1"/>
      <dgm:spPr/>
      <dgm:t>
        <a:bodyPr/>
        <a:lstStyle/>
        <a:p>
          <a:r>
            <a:rPr lang="en-US" altLang="zh-CN" sz="1400" dirty="0"/>
            <a:t>401</a:t>
          </a:r>
          <a:r>
            <a:rPr lang="zh-CN" altLang="en-US" sz="1400" dirty="0"/>
            <a:t> 天气查询请求</a:t>
          </a:r>
        </a:p>
      </dgm:t>
    </dgm:pt>
    <dgm:pt modelId="{4EB7C3F5-4D51-4A4F-8124-1572A8D46408}" type="parTrans" cxnId="{FF34DFFE-3B52-2243-857D-F7610AFC1127}">
      <dgm:prSet/>
      <dgm:spPr/>
      <dgm:t>
        <a:bodyPr/>
        <a:lstStyle/>
        <a:p>
          <a:endParaRPr lang="zh-CN" altLang="en-US" sz="1400"/>
        </a:p>
      </dgm:t>
    </dgm:pt>
    <dgm:pt modelId="{BD2BE2F6-DACC-B04E-B61B-72BDE2D04BB5}" type="sibTrans" cxnId="{FF34DFFE-3B52-2243-857D-F7610AFC1127}">
      <dgm:prSet custT="1"/>
      <dgm:spPr/>
      <dgm:t>
        <a:bodyPr/>
        <a:lstStyle/>
        <a:p>
          <a:endParaRPr lang="zh-CN" altLang="en-US" sz="1400"/>
        </a:p>
      </dgm:t>
    </dgm:pt>
    <dgm:pt modelId="{CD3B9A6C-3FAE-5F43-B79B-B3BFA0E4F050}">
      <dgm:prSet phldrT="[文本]" custT="1"/>
      <dgm:spPr/>
      <dgm:t>
        <a:bodyPr/>
        <a:lstStyle/>
        <a:p>
          <a:r>
            <a:rPr lang="zh-CN" altLang="en-US" sz="1400" dirty="0"/>
            <a:t>天气查询模块</a:t>
          </a:r>
        </a:p>
      </dgm:t>
    </dgm:pt>
    <dgm:pt modelId="{482EDEFF-7DB9-E24A-B6F7-267C78F8F887}" type="parTrans" cxnId="{39669FA9-62B5-8543-B351-F326FEDB5FEE}">
      <dgm:prSet/>
      <dgm:spPr/>
      <dgm:t>
        <a:bodyPr/>
        <a:lstStyle/>
        <a:p>
          <a:endParaRPr lang="zh-CN" altLang="en-US" sz="1400"/>
        </a:p>
      </dgm:t>
    </dgm:pt>
    <dgm:pt modelId="{222F1857-9704-D64A-A5EC-73628AC618F1}" type="sibTrans" cxnId="{39669FA9-62B5-8543-B351-F326FEDB5FEE}">
      <dgm:prSet custT="1"/>
      <dgm:spPr/>
      <dgm:t>
        <a:bodyPr/>
        <a:lstStyle/>
        <a:p>
          <a:endParaRPr lang="zh-CN" altLang="en-US" sz="1400"/>
        </a:p>
      </dgm:t>
    </dgm:pt>
    <dgm:pt modelId="{CF45D4BA-0E9C-6748-AC41-6D9A86F20C05}">
      <dgm:prSet phldrT="[文本]" custT="1"/>
      <dgm:spPr/>
      <dgm:t>
        <a:bodyPr/>
        <a:lstStyle/>
        <a:p>
          <a:r>
            <a:rPr lang="zh-CN" altLang="en-US" sz="1400" dirty="0"/>
            <a:t>回复请求</a:t>
          </a:r>
        </a:p>
      </dgm:t>
    </dgm:pt>
    <dgm:pt modelId="{82DFF41B-D9F3-4D4B-8F7B-F11CCAA304B4}" type="parTrans" cxnId="{75A4E7E4-CEAE-1E40-9651-CDA4E65ADD12}">
      <dgm:prSet/>
      <dgm:spPr/>
      <dgm:t>
        <a:bodyPr/>
        <a:lstStyle/>
        <a:p>
          <a:endParaRPr lang="zh-CN" altLang="en-US" sz="1400"/>
        </a:p>
      </dgm:t>
    </dgm:pt>
    <dgm:pt modelId="{EF8FC874-F4C7-8849-9644-04C95DC3F4D7}" type="sibTrans" cxnId="{75A4E7E4-CEAE-1E40-9651-CDA4E65ADD12}">
      <dgm:prSet/>
      <dgm:spPr/>
      <dgm:t>
        <a:bodyPr/>
        <a:lstStyle/>
        <a:p>
          <a:endParaRPr lang="zh-CN" altLang="en-US" sz="1400"/>
        </a:p>
      </dgm:t>
    </dgm:pt>
    <dgm:pt modelId="{AA4075DB-5EAA-1643-882B-61DB2969A48A}" type="pres">
      <dgm:prSet presAssocID="{AEB6F8B7-5591-944F-87C2-2380E0AD161E}" presName="Name0" presStyleCnt="0">
        <dgm:presLayoutVars>
          <dgm:dir/>
          <dgm:resizeHandles val="exact"/>
        </dgm:presLayoutVars>
      </dgm:prSet>
      <dgm:spPr/>
    </dgm:pt>
    <dgm:pt modelId="{6E23B50C-60F5-8249-8670-5A33FBCA3BB4}" type="pres">
      <dgm:prSet presAssocID="{AB70F36A-65F8-6649-8E3E-10FC602E156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BC58D8-E0BA-F441-BF72-B51F18029B42}" type="pres">
      <dgm:prSet presAssocID="{BD2BE2F6-DACC-B04E-B61B-72BDE2D04BB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518BA81-878F-9E4E-AF3D-3579841AC30A}" type="pres">
      <dgm:prSet presAssocID="{BD2BE2F6-DACC-B04E-B61B-72BDE2D04BB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D0D0034-E999-3440-B699-59D87F450B25}" type="pres">
      <dgm:prSet presAssocID="{CD3B9A6C-3FAE-5F43-B79B-B3BFA0E4F0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461F9-C87A-6F40-8AE2-78CCC96A6814}" type="pres">
      <dgm:prSet presAssocID="{222F1857-9704-D64A-A5EC-73628AC618F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CFC7463-3152-FB4B-AB1F-745D32CC7E37}" type="pres">
      <dgm:prSet presAssocID="{222F1857-9704-D64A-A5EC-73628AC618F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4BED29E-1F2F-4C42-ABD8-F09DB597F1A9}" type="pres">
      <dgm:prSet presAssocID="{CF45D4BA-0E9C-6748-AC41-6D9A86F20C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34DFFE-3B52-2243-857D-F7610AFC1127}" srcId="{AEB6F8B7-5591-944F-87C2-2380E0AD161E}" destId="{AB70F36A-65F8-6649-8E3E-10FC602E1562}" srcOrd="0" destOrd="0" parTransId="{4EB7C3F5-4D51-4A4F-8124-1572A8D46408}" sibTransId="{BD2BE2F6-DACC-B04E-B61B-72BDE2D04BB5}"/>
    <dgm:cxn modelId="{75A4E7E4-CEAE-1E40-9651-CDA4E65ADD12}" srcId="{AEB6F8B7-5591-944F-87C2-2380E0AD161E}" destId="{CF45D4BA-0E9C-6748-AC41-6D9A86F20C05}" srcOrd="2" destOrd="0" parTransId="{82DFF41B-D9F3-4D4B-8F7B-F11CCAA304B4}" sibTransId="{EF8FC874-F4C7-8849-9644-04C95DC3F4D7}"/>
    <dgm:cxn modelId="{B69D5869-2CDD-4E4E-B7D8-2AC0B8FBC8E0}" type="presOf" srcId="{222F1857-9704-D64A-A5EC-73628AC618F1}" destId="{885461F9-C87A-6F40-8AE2-78CCC96A6814}" srcOrd="0" destOrd="0" presId="urn:microsoft.com/office/officeart/2005/8/layout/process1"/>
    <dgm:cxn modelId="{F7C6C6F4-AAF0-124F-9AC1-06425306DCD4}" type="presOf" srcId="{AB70F36A-65F8-6649-8E3E-10FC602E1562}" destId="{6E23B50C-60F5-8249-8670-5A33FBCA3BB4}" srcOrd="0" destOrd="0" presId="urn:microsoft.com/office/officeart/2005/8/layout/process1"/>
    <dgm:cxn modelId="{3503EDB2-0EE1-2941-BB09-9D03C67F74F0}" type="presOf" srcId="{AEB6F8B7-5591-944F-87C2-2380E0AD161E}" destId="{AA4075DB-5EAA-1643-882B-61DB2969A48A}" srcOrd="0" destOrd="0" presId="urn:microsoft.com/office/officeart/2005/8/layout/process1"/>
    <dgm:cxn modelId="{CCB1745E-5876-944A-A6F7-44DD216FD624}" type="presOf" srcId="{222F1857-9704-D64A-A5EC-73628AC618F1}" destId="{2CFC7463-3152-FB4B-AB1F-745D32CC7E37}" srcOrd="1" destOrd="0" presId="urn:microsoft.com/office/officeart/2005/8/layout/process1"/>
    <dgm:cxn modelId="{8260A08A-C716-EE4D-9C7E-248010489C51}" type="presOf" srcId="{CF45D4BA-0E9C-6748-AC41-6D9A86F20C05}" destId="{E4BED29E-1F2F-4C42-ABD8-F09DB597F1A9}" srcOrd="0" destOrd="0" presId="urn:microsoft.com/office/officeart/2005/8/layout/process1"/>
    <dgm:cxn modelId="{39669FA9-62B5-8543-B351-F326FEDB5FEE}" srcId="{AEB6F8B7-5591-944F-87C2-2380E0AD161E}" destId="{CD3B9A6C-3FAE-5F43-B79B-B3BFA0E4F050}" srcOrd="1" destOrd="0" parTransId="{482EDEFF-7DB9-E24A-B6F7-267C78F8F887}" sibTransId="{222F1857-9704-D64A-A5EC-73628AC618F1}"/>
    <dgm:cxn modelId="{BD0DE5C3-9C06-5E46-B650-1C23BB2E7BBC}" type="presOf" srcId="{BD2BE2F6-DACC-B04E-B61B-72BDE2D04BB5}" destId="{4518BA81-878F-9E4E-AF3D-3579841AC30A}" srcOrd="1" destOrd="0" presId="urn:microsoft.com/office/officeart/2005/8/layout/process1"/>
    <dgm:cxn modelId="{B41D574F-F5D1-C14A-A79A-2D662C900324}" type="presOf" srcId="{CD3B9A6C-3FAE-5F43-B79B-B3BFA0E4F050}" destId="{0D0D0034-E999-3440-B699-59D87F450B25}" srcOrd="0" destOrd="0" presId="urn:microsoft.com/office/officeart/2005/8/layout/process1"/>
    <dgm:cxn modelId="{C6F6A380-E9D1-C54D-A2ED-E73D2A411F5D}" type="presOf" srcId="{BD2BE2F6-DACC-B04E-B61B-72BDE2D04BB5}" destId="{77BC58D8-E0BA-F441-BF72-B51F18029B42}" srcOrd="0" destOrd="0" presId="urn:microsoft.com/office/officeart/2005/8/layout/process1"/>
    <dgm:cxn modelId="{F391C7C6-F39C-1A45-A07C-967EA2A4E4F2}" type="presParOf" srcId="{AA4075DB-5EAA-1643-882B-61DB2969A48A}" destId="{6E23B50C-60F5-8249-8670-5A33FBCA3BB4}" srcOrd="0" destOrd="0" presId="urn:microsoft.com/office/officeart/2005/8/layout/process1"/>
    <dgm:cxn modelId="{0CCE2C3C-38EE-BF4E-B1C6-32144CDEFED1}" type="presParOf" srcId="{AA4075DB-5EAA-1643-882B-61DB2969A48A}" destId="{77BC58D8-E0BA-F441-BF72-B51F18029B42}" srcOrd="1" destOrd="0" presId="urn:microsoft.com/office/officeart/2005/8/layout/process1"/>
    <dgm:cxn modelId="{A3A06CAE-18A5-FA43-8C5B-C7A629E28F9D}" type="presParOf" srcId="{77BC58D8-E0BA-F441-BF72-B51F18029B42}" destId="{4518BA81-878F-9E4E-AF3D-3579841AC30A}" srcOrd="0" destOrd="0" presId="urn:microsoft.com/office/officeart/2005/8/layout/process1"/>
    <dgm:cxn modelId="{062409A4-9EDA-1E41-A8F5-27C507C8A4A0}" type="presParOf" srcId="{AA4075DB-5EAA-1643-882B-61DB2969A48A}" destId="{0D0D0034-E999-3440-B699-59D87F450B25}" srcOrd="2" destOrd="0" presId="urn:microsoft.com/office/officeart/2005/8/layout/process1"/>
    <dgm:cxn modelId="{2223CFAF-7CAE-424C-9171-87389C89DC20}" type="presParOf" srcId="{AA4075DB-5EAA-1643-882B-61DB2969A48A}" destId="{885461F9-C87A-6F40-8AE2-78CCC96A6814}" srcOrd="3" destOrd="0" presId="urn:microsoft.com/office/officeart/2005/8/layout/process1"/>
    <dgm:cxn modelId="{05FA460B-BE8A-0148-B495-11BB12CCEA30}" type="presParOf" srcId="{885461F9-C87A-6F40-8AE2-78CCC96A6814}" destId="{2CFC7463-3152-FB4B-AB1F-745D32CC7E37}" srcOrd="0" destOrd="0" presId="urn:microsoft.com/office/officeart/2005/8/layout/process1"/>
    <dgm:cxn modelId="{ABC62177-D9E4-614B-BF83-F4C1A897AFBA}" type="presParOf" srcId="{AA4075DB-5EAA-1643-882B-61DB2969A48A}" destId="{E4BED29E-1F2F-4C42-ABD8-F09DB597F1A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9CEA9-5189-1044-92F9-B87307301CC8}">
      <dsp:nvSpPr>
        <dsp:cNvPr id="0" name=""/>
        <dsp:cNvSpPr/>
      </dsp:nvSpPr>
      <dsp:spPr>
        <a:xfrm>
          <a:off x="718181" y="1246118"/>
          <a:ext cx="1337579" cy="892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SimHei" charset="-122"/>
              <a:ea typeface="SimHei" charset="-122"/>
              <a:cs typeface="SimHei" charset="-122"/>
            </a:rPr>
            <a:t>TCP</a:t>
          </a:r>
          <a:r>
            <a:rPr lang="zh-CN" altLang="en-US" sz="1500" kern="1200" dirty="0" smtClean="0">
              <a:latin typeface="SimHei" charset="-122"/>
              <a:ea typeface="SimHei" charset="-122"/>
              <a:cs typeface="SimHei" charset="-122"/>
            </a:rPr>
            <a:t>协议</a:t>
          </a:r>
          <a:endParaRPr lang="zh-CN" altLang="en-US" sz="15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932194" y="1246118"/>
        <a:ext cx="1123566" cy="892165"/>
      </dsp:txXfrm>
    </dsp:sp>
    <dsp:sp modelId="{FEA79BBF-9F95-3C4C-8BC7-416DFD4A5C1F}">
      <dsp:nvSpPr>
        <dsp:cNvPr id="0" name=""/>
        <dsp:cNvSpPr/>
      </dsp:nvSpPr>
      <dsp:spPr>
        <a:xfrm>
          <a:off x="718181" y="2138283"/>
          <a:ext cx="1337579" cy="892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SimHei" charset="-122"/>
              <a:ea typeface="SimHei" charset="-122"/>
              <a:cs typeface="SimHei" charset="-122"/>
            </a:rPr>
            <a:t>多进程</a:t>
          </a:r>
        </a:p>
      </dsp:txBody>
      <dsp:txXfrm>
        <a:off x="932194" y="2138283"/>
        <a:ext cx="1123566" cy="892165"/>
      </dsp:txXfrm>
    </dsp:sp>
    <dsp:sp modelId="{E2C8F651-C566-724C-A7B0-4C9A448027C7}">
      <dsp:nvSpPr>
        <dsp:cNvPr id="0" name=""/>
        <dsp:cNvSpPr/>
      </dsp:nvSpPr>
      <dsp:spPr>
        <a:xfrm>
          <a:off x="718181" y="3030449"/>
          <a:ext cx="1337579" cy="892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SimHei" charset="-122"/>
              <a:ea typeface="SimHei" charset="-122"/>
              <a:cs typeface="SimHei" charset="-122"/>
            </a:rPr>
            <a:t>消息队列</a:t>
          </a:r>
        </a:p>
      </dsp:txBody>
      <dsp:txXfrm>
        <a:off x="932194" y="3030449"/>
        <a:ext cx="1123566" cy="892165"/>
      </dsp:txXfrm>
    </dsp:sp>
    <dsp:sp modelId="{27AACE13-C7DB-D544-872B-6F8FCB8103B6}">
      <dsp:nvSpPr>
        <dsp:cNvPr id="0" name=""/>
        <dsp:cNvSpPr/>
      </dsp:nvSpPr>
      <dsp:spPr>
        <a:xfrm>
          <a:off x="4805" y="889430"/>
          <a:ext cx="891719" cy="89171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服务端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135394" y="1020019"/>
        <a:ext cx="630541" cy="630541"/>
      </dsp:txXfrm>
    </dsp:sp>
    <dsp:sp modelId="{A9C3BB29-FB1D-7D4C-9395-8527742C50C5}">
      <dsp:nvSpPr>
        <dsp:cNvPr id="0" name=""/>
        <dsp:cNvSpPr/>
      </dsp:nvSpPr>
      <dsp:spPr>
        <a:xfrm>
          <a:off x="2947480" y="1246118"/>
          <a:ext cx="1337579" cy="892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SimHei" charset="-122"/>
              <a:ea typeface="SimHei" charset="-122"/>
              <a:cs typeface="SimHei" charset="-122"/>
            </a:rPr>
            <a:t>多进程</a:t>
          </a:r>
          <a:endParaRPr lang="zh-CN" altLang="en-US" sz="15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3161493" y="1246118"/>
        <a:ext cx="1123566" cy="892165"/>
      </dsp:txXfrm>
    </dsp:sp>
    <dsp:sp modelId="{0D847324-21DB-2647-9B71-F5751D505F11}">
      <dsp:nvSpPr>
        <dsp:cNvPr id="0" name=""/>
        <dsp:cNvSpPr/>
      </dsp:nvSpPr>
      <dsp:spPr>
        <a:xfrm>
          <a:off x="2947480" y="2138283"/>
          <a:ext cx="1337579" cy="892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SimHei" charset="-122"/>
              <a:ea typeface="SimHei" charset="-122"/>
              <a:cs typeface="SimHei" charset="-122"/>
            </a:rPr>
            <a:t>IO</a:t>
          </a:r>
          <a:r>
            <a:rPr lang="zh-CN" altLang="en-US" sz="1500" kern="1200" dirty="0" smtClean="0">
              <a:latin typeface="SimHei" charset="-122"/>
              <a:ea typeface="SimHei" charset="-122"/>
              <a:cs typeface="SimHei" charset="-122"/>
            </a:rPr>
            <a:t>多路复用</a:t>
          </a:r>
          <a:endParaRPr lang="zh-CN" altLang="en-US" sz="15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3161493" y="2138283"/>
        <a:ext cx="1123566" cy="892165"/>
      </dsp:txXfrm>
    </dsp:sp>
    <dsp:sp modelId="{63B77F95-5F2A-7743-8574-785CF1FCCEF4}">
      <dsp:nvSpPr>
        <dsp:cNvPr id="0" name=""/>
        <dsp:cNvSpPr/>
      </dsp:nvSpPr>
      <dsp:spPr>
        <a:xfrm>
          <a:off x="2947480" y="3030449"/>
          <a:ext cx="1337579" cy="892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>
              <a:latin typeface="SimHei" charset="-122"/>
              <a:ea typeface="SimHei" charset="-122"/>
              <a:cs typeface="SimHei" charset="-122"/>
            </a:rPr>
            <a:t>Tkinter</a:t>
          </a:r>
          <a:endParaRPr lang="zh-CN" altLang="en-US" sz="15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3161493" y="3030449"/>
        <a:ext cx="1123566" cy="892165"/>
      </dsp:txXfrm>
    </dsp:sp>
    <dsp:sp modelId="{8228AAD9-2598-0D49-8EFE-1584BFCBDD71}">
      <dsp:nvSpPr>
        <dsp:cNvPr id="0" name=""/>
        <dsp:cNvSpPr/>
      </dsp:nvSpPr>
      <dsp:spPr>
        <a:xfrm>
          <a:off x="2234104" y="889430"/>
          <a:ext cx="891719" cy="89171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-103215"/>
                <a:satOff val="-13805"/>
                <a:lumOff val="11806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shade val="80000"/>
                <a:hueOff val="-103215"/>
                <a:satOff val="-13805"/>
                <a:lumOff val="11806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客户端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2364693" y="1020019"/>
        <a:ext cx="630541" cy="630541"/>
      </dsp:txXfrm>
    </dsp:sp>
    <dsp:sp modelId="{823EF844-E49F-6642-8B9A-066133F5A71B}">
      <dsp:nvSpPr>
        <dsp:cNvPr id="0" name=""/>
        <dsp:cNvSpPr/>
      </dsp:nvSpPr>
      <dsp:spPr>
        <a:xfrm>
          <a:off x="5176779" y="1246118"/>
          <a:ext cx="1337579" cy="892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SimHei" charset="-122"/>
              <a:ea typeface="SimHei" charset="-122"/>
              <a:cs typeface="SimHei" charset="-122"/>
            </a:rPr>
            <a:t>MySQL</a:t>
          </a:r>
          <a:endParaRPr lang="zh-CN" altLang="en-US" sz="15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5390792" y="1246118"/>
        <a:ext cx="1123566" cy="892165"/>
      </dsp:txXfrm>
    </dsp:sp>
    <dsp:sp modelId="{D7C4E412-B451-6045-B14E-90DCCDB866DD}">
      <dsp:nvSpPr>
        <dsp:cNvPr id="0" name=""/>
        <dsp:cNvSpPr/>
      </dsp:nvSpPr>
      <dsp:spPr>
        <a:xfrm>
          <a:off x="4463403" y="889430"/>
          <a:ext cx="891719" cy="89171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-206430"/>
                <a:satOff val="-27609"/>
                <a:lumOff val="23612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shade val="80000"/>
                <a:hueOff val="-206430"/>
                <a:satOff val="-27609"/>
                <a:lumOff val="23612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数据存储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4593992" y="1020019"/>
        <a:ext cx="630541" cy="630541"/>
      </dsp:txXfrm>
    </dsp:sp>
    <dsp:sp modelId="{2573E21F-1C53-BD4F-A4CD-11EB15341229}">
      <dsp:nvSpPr>
        <dsp:cNvPr id="0" name=""/>
        <dsp:cNvSpPr/>
      </dsp:nvSpPr>
      <dsp:spPr>
        <a:xfrm>
          <a:off x="7406078" y="1246118"/>
          <a:ext cx="1337579" cy="892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>
              <a:latin typeface="SimHei" charset="-122"/>
              <a:ea typeface="SimHei" charset="-122"/>
              <a:cs typeface="SimHei" charset="-122"/>
            </a:rPr>
            <a:t>HTMLParser</a:t>
          </a:r>
          <a:r>
            <a:rPr lang="zh-CN" altLang="en-US" sz="1500" kern="1200" dirty="0" smtClean="0">
              <a:latin typeface="SimHei" charset="-122"/>
              <a:ea typeface="SimHei" charset="-122"/>
              <a:cs typeface="SimHei" charset="-122"/>
            </a:rPr>
            <a:t>解析器</a:t>
          </a:r>
          <a:endParaRPr lang="zh-CN" altLang="en-US" sz="15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7620091" y="1246118"/>
        <a:ext cx="1123566" cy="892165"/>
      </dsp:txXfrm>
    </dsp:sp>
    <dsp:sp modelId="{0711A532-C17D-BA4D-AA9E-F826CE54B563}">
      <dsp:nvSpPr>
        <dsp:cNvPr id="0" name=""/>
        <dsp:cNvSpPr/>
      </dsp:nvSpPr>
      <dsp:spPr>
        <a:xfrm>
          <a:off x="6692703" y="889430"/>
          <a:ext cx="891719" cy="89171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-309645"/>
                <a:satOff val="-41414"/>
                <a:lumOff val="35418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shade val="80000"/>
                <a:hueOff val="-309645"/>
                <a:satOff val="-41414"/>
                <a:lumOff val="35418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SimHei" charset="-122"/>
              <a:ea typeface="SimHei" charset="-122"/>
              <a:cs typeface="SimHei" charset="-122"/>
            </a:rPr>
            <a:t>数据获取</a:t>
          </a:r>
          <a:endParaRPr lang="zh-CN" altLang="en-US" sz="2100" kern="1200" dirty="0">
            <a:latin typeface="SimHei" charset="-122"/>
            <a:ea typeface="SimHei" charset="-122"/>
            <a:cs typeface="SimHei" charset="-122"/>
          </a:endParaRPr>
        </a:p>
      </dsp:txBody>
      <dsp:txXfrm>
        <a:off x="6823292" y="1020019"/>
        <a:ext cx="630541" cy="630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D79C3-5F53-D341-A237-A06B9220E01A}">
      <dsp:nvSpPr>
        <dsp:cNvPr id="0" name=""/>
        <dsp:cNvSpPr/>
      </dsp:nvSpPr>
      <dsp:spPr>
        <a:xfrm>
          <a:off x="5357" y="527694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301</a:t>
          </a:r>
          <a:r>
            <a:rPr lang="zh-CN" altLang="en-US" sz="1400" kern="1200" dirty="0" smtClean="0"/>
            <a:t> 私</a:t>
          </a:r>
          <a:r>
            <a:rPr lang="zh-CN" altLang="en-US" sz="1400" kern="1200" dirty="0"/>
            <a:t>聊通讯请求</a:t>
          </a:r>
        </a:p>
      </dsp:txBody>
      <dsp:txXfrm>
        <a:off x="33499" y="555836"/>
        <a:ext cx="1545106" cy="904550"/>
      </dsp:txXfrm>
    </dsp:sp>
    <dsp:sp modelId="{0C8A9D68-D750-0C4E-945F-69378200F727}">
      <dsp:nvSpPr>
        <dsp:cNvPr id="0" name=""/>
        <dsp:cNvSpPr/>
      </dsp:nvSpPr>
      <dsp:spPr>
        <a:xfrm>
          <a:off x="1766887" y="80953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66887" y="888968"/>
        <a:ext cx="237646" cy="238286"/>
      </dsp:txXfrm>
    </dsp:sp>
    <dsp:sp modelId="{B689A6F8-CE2E-D84F-B73D-CC65AD78CB27}">
      <dsp:nvSpPr>
        <dsp:cNvPr id="0" name=""/>
        <dsp:cNvSpPr/>
      </dsp:nvSpPr>
      <dsp:spPr>
        <a:xfrm>
          <a:off x="2247304" y="527694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在线成员列表寻址</a:t>
          </a:r>
        </a:p>
      </dsp:txBody>
      <dsp:txXfrm>
        <a:off x="2275446" y="555836"/>
        <a:ext cx="1545106" cy="904550"/>
      </dsp:txXfrm>
    </dsp:sp>
    <dsp:sp modelId="{56B367F9-BE31-B34F-B6F8-6D593A4D3523}">
      <dsp:nvSpPr>
        <dsp:cNvPr id="0" name=""/>
        <dsp:cNvSpPr/>
      </dsp:nvSpPr>
      <dsp:spPr>
        <a:xfrm>
          <a:off x="4008834" y="80953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08834" y="888968"/>
        <a:ext cx="237646" cy="238286"/>
      </dsp:txXfrm>
    </dsp:sp>
    <dsp:sp modelId="{891D6D0E-334D-E648-A916-21C5F1B22B8E}">
      <dsp:nvSpPr>
        <dsp:cNvPr id="0" name=""/>
        <dsp:cNvSpPr/>
      </dsp:nvSpPr>
      <dsp:spPr>
        <a:xfrm>
          <a:off x="4489251" y="527694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消息转发</a:t>
          </a:r>
          <a:endParaRPr lang="zh-CN" altLang="en-US" sz="1400" kern="1200" dirty="0"/>
        </a:p>
      </dsp:txBody>
      <dsp:txXfrm>
        <a:off x="4517393" y="555836"/>
        <a:ext cx="1545106" cy="90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3B50C-60F5-8249-8670-5A33FBCA3BB4}">
      <dsp:nvSpPr>
        <dsp:cNvPr id="0" name=""/>
        <dsp:cNvSpPr/>
      </dsp:nvSpPr>
      <dsp:spPr>
        <a:xfrm>
          <a:off x="5822" y="975797"/>
          <a:ext cx="1740287" cy="1044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401</a:t>
          </a:r>
          <a:r>
            <a:rPr lang="zh-CN" altLang="en-US" sz="1400" kern="1200" dirty="0"/>
            <a:t> 天气查询请求</a:t>
          </a:r>
        </a:p>
      </dsp:txBody>
      <dsp:txXfrm>
        <a:off x="36405" y="1006380"/>
        <a:ext cx="1679121" cy="983006"/>
      </dsp:txXfrm>
    </dsp:sp>
    <dsp:sp modelId="{77BC58D8-E0BA-F441-BF72-B51F18029B42}">
      <dsp:nvSpPr>
        <dsp:cNvPr id="0" name=""/>
        <dsp:cNvSpPr/>
      </dsp:nvSpPr>
      <dsp:spPr>
        <a:xfrm>
          <a:off x="1920138" y="1282087"/>
          <a:ext cx="368940" cy="431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20138" y="1368405"/>
        <a:ext cx="258258" cy="258955"/>
      </dsp:txXfrm>
    </dsp:sp>
    <dsp:sp modelId="{0D0D0034-E999-3440-B699-59D87F450B25}">
      <dsp:nvSpPr>
        <dsp:cNvPr id="0" name=""/>
        <dsp:cNvSpPr/>
      </dsp:nvSpPr>
      <dsp:spPr>
        <a:xfrm>
          <a:off x="2442224" y="975797"/>
          <a:ext cx="1740287" cy="1044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天气查询模块</a:t>
          </a:r>
        </a:p>
      </dsp:txBody>
      <dsp:txXfrm>
        <a:off x="2472807" y="1006380"/>
        <a:ext cx="1679121" cy="983006"/>
      </dsp:txXfrm>
    </dsp:sp>
    <dsp:sp modelId="{885461F9-C87A-6F40-8AE2-78CCC96A6814}">
      <dsp:nvSpPr>
        <dsp:cNvPr id="0" name=""/>
        <dsp:cNvSpPr/>
      </dsp:nvSpPr>
      <dsp:spPr>
        <a:xfrm>
          <a:off x="4356540" y="1282087"/>
          <a:ext cx="368940" cy="431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356540" y="1368405"/>
        <a:ext cx="258258" cy="258955"/>
      </dsp:txXfrm>
    </dsp:sp>
    <dsp:sp modelId="{E4BED29E-1F2F-4C42-ABD8-F09DB597F1A9}">
      <dsp:nvSpPr>
        <dsp:cNvPr id="0" name=""/>
        <dsp:cNvSpPr/>
      </dsp:nvSpPr>
      <dsp:spPr>
        <a:xfrm>
          <a:off x="4878626" y="975797"/>
          <a:ext cx="1740287" cy="1044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回复请求</a:t>
          </a:r>
        </a:p>
      </dsp:txBody>
      <dsp:txXfrm>
        <a:off x="4909209" y="1006380"/>
        <a:ext cx="1679121" cy="98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9F7E1-02CE-5D45-822D-F0A0F5169BB7}" type="datetimeFigureOut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08213-CD14-FF4D-851B-ED143DA5F6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anose="05000000000000000000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baidu.com/s?wd=%E5%AD%97%E4%BD%93%E8%AE%BE%E8%AE%A1&amp;tn=SE_PcZhidaonwhc_ngpagmjz&amp;rsv_dl=gh_pc_zhidao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纸牌屋聊天系统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77B9707-098E-40BB-A6AD-2036ECD5611C}"/>
              </a:ext>
            </a:extLst>
          </p:cNvPr>
          <p:cNvSpPr/>
          <p:nvPr/>
        </p:nvSpPr>
        <p:spPr>
          <a:xfrm>
            <a:off x="5305529" y="3645024"/>
            <a:ext cx="308289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>
                <a:ln w="1143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AID1805</a:t>
            </a:r>
          </a:p>
          <a:p>
            <a:pPr algn="ctr"/>
            <a:r>
              <a:rPr lang="en-US" altLang="zh-CN" sz="5400" b="1" cap="none" spc="50" dirty="0">
                <a:ln w="1143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GROUP 3</a:t>
            </a:r>
            <a:endParaRPr lang="zh-CN" altLang="en-US" sz="5400" b="1" cap="none" spc="50" dirty="0">
              <a:ln w="1143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http://p3.so.qhimgs1.com/bdr/_240_/t01f1aee419b35779f3.jpg">
            <a:extLst>
              <a:ext uri="{FF2B5EF4-FFF2-40B4-BE49-F238E27FC236}">
                <a16:creationId xmlns:a16="http://schemas.microsoft.com/office/drawing/2014/main" xmlns="" id="{447C3693-F4CC-44D2-9D66-BE86EAC8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073" y="3717032"/>
            <a:ext cx="1762125" cy="2286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0"/>
          <a:stretch>
            <a:fillRect/>
          </a:stretch>
        </p:blipFill>
        <p:spPr>
          <a:xfrm>
            <a:off x="0" y="2276872"/>
            <a:ext cx="9144000" cy="2816929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99346" y="485964"/>
            <a:ext cx="1944216" cy="2880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1394" y="116632"/>
            <a:ext cx="10801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322" y="796132"/>
            <a:ext cx="2376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[code,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socket,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msg…]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6599641" y="311260"/>
            <a:ext cx="1572759" cy="786379"/>
            <a:chOff x="5388242" y="948635"/>
            <a:chExt cx="1572759" cy="786379"/>
          </a:xfrm>
        </p:grpSpPr>
        <p:sp>
          <p:nvSpPr>
            <p:cNvPr id="11" name="矩形 10"/>
            <p:cNvSpPr/>
            <p:nvPr/>
          </p:nvSpPr>
          <p:spPr>
            <a:xfrm>
              <a:off x="5388242" y="948635"/>
              <a:ext cx="1572759" cy="78637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矩形 11"/>
            <p:cNvSpPr/>
            <p:nvPr/>
          </p:nvSpPr>
          <p:spPr>
            <a:xfrm>
              <a:off x="5388242" y="948635"/>
              <a:ext cx="1572759" cy="78637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MsgRecv</a:t>
              </a:r>
              <a:endParaRPr lang="zh-CN" altLang="en-US" sz="1800" kern="1200" dirty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Handler</a:t>
              </a:r>
              <a:endParaRPr lang="zh-CN" altLang="en-US" sz="1800" kern="1200" dirty="0"/>
            </a:p>
          </p:txBody>
        </p:sp>
      </p:grpSp>
      <p:sp>
        <p:nvSpPr>
          <p:cNvPr id="13" name="燕尾形 12"/>
          <p:cNvSpPr/>
          <p:nvPr/>
        </p:nvSpPr>
        <p:spPr>
          <a:xfrm>
            <a:off x="371960" y="524429"/>
            <a:ext cx="1115616" cy="36004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Recv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07855" y="301298"/>
            <a:ext cx="1564545" cy="782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 17"/>
          <p:cNvGrpSpPr/>
          <p:nvPr/>
        </p:nvGrpSpPr>
        <p:grpSpPr>
          <a:xfrm>
            <a:off x="1578722" y="315367"/>
            <a:ext cx="1564545" cy="782272"/>
            <a:chOff x="1447443" y="948635"/>
            <a:chExt cx="1564545" cy="782272"/>
          </a:xfrm>
        </p:grpSpPr>
        <p:sp>
          <p:nvSpPr>
            <p:cNvPr id="19" name="矩形 18"/>
            <p:cNvSpPr/>
            <p:nvPr/>
          </p:nvSpPr>
          <p:spPr>
            <a:xfrm>
              <a:off x="1447443" y="948635"/>
              <a:ext cx="1564545" cy="7822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矩形 19"/>
            <p:cNvSpPr/>
            <p:nvPr/>
          </p:nvSpPr>
          <p:spPr>
            <a:xfrm>
              <a:off x="1447443" y="948635"/>
              <a:ext cx="1564545" cy="7822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Connfd</a:t>
              </a:r>
              <a:endParaRPr lang="zh-CN" altLang="en-US" sz="1800" kern="1200" dirty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Handler</a:t>
              </a:r>
              <a:endParaRPr lang="zh-CN" altLang="en-US" sz="1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5536" y="260648"/>
            <a:ext cx="1512168" cy="647731"/>
            <a:chOff x="5820295" y="2084955"/>
            <a:chExt cx="1295483" cy="647731"/>
          </a:xfrm>
        </p:grpSpPr>
        <p:sp>
          <p:nvSpPr>
            <p:cNvPr id="3" name="矩形 2"/>
            <p:cNvSpPr/>
            <p:nvPr/>
          </p:nvSpPr>
          <p:spPr>
            <a:xfrm>
              <a:off x="5820295" y="2084955"/>
              <a:ext cx="1295483" cy="647731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矩形 3"/>
            <p:cNvSpPr/>
            <p:nvPr/>
          </p:nvSpPr>
          <p:spPr>
            <a:xfrm>
              <a:off x="5820295" y="2084955"/>
              <a:ext cx="1295483" cy="647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/>
                <a:t>聊天室</a:t>
              </a:r>
            </a:p>
          </p:txBody>
        </p:sp>
      </p:grpSp>
      <p:sp>
        <p:nvSpPr>
          <p:cNvPr id="8" name="任意形状 7"/>
          <p:cNvSpPr/>
          <p:nvPr/>
        </p:nvSpPr>
        <p:spPr>
          <a:xfrm>
            <a:off x="1262914" y="1052736"/>
            <a:ext cx="1492553" cy="907200"/>
          </a:xfrm>
          <a:custGeom>
            <a:avLst/>
            <a:gdLst>
              <a:gd name="connsiteX0" fmla="*/ 0 w 1492553"/>
              <a:gd name="connsiteY0" fmla="*/ 90720 h 907200"/>
              <a:gd name="connsiteX1" fmla="*/ 90720 w 1492553"/>
              <a:gd name="connsiteY1" fmla="*/ 0 h 907200"/>
              <a:gd name="connsiteX2" fmla="*/ 1401833 w 1492553"/>
              <a:gd name="connsiteY2" fmla="*/ 0 h 907200"/>
              <a:gd name="connsiteX3" fmla="*/ 1492553 w 1492553"/>
              <a:gd name="connsiteY3" fmla="*/ 90720 h 907200"/>
              <a:gd name="connsiteX4" fmla="*/ 1492553 w 1492553"/>
              <a:gd name="connsiteY4" fmla="*/ 816480 h 907200"/>
              <a:gd name="connsiteX5" fmla="*/ 1401833 w 1492553"/>
              <a:gd name="connsiteY5" fmla="*/ 907200 h 907200"/>
              <a:gd name="connsiteX6" fmla="*/ 90720 w 1492553"/>
              <a:gd name="connsiteY6" fmla="*/ 907200 h 907200"/>
              <a:gd name="connsiteX7" fmla="*/ 0 w 1492553"/>
              <a:gd name="connsiteY7" fmla="*/ 816480 h 907200"/>
              <a:gd name="connsiteX8" fmla="*/ 0 w 1492553"/>
              <a:gd name="connsiteY8" fmla="*/ 90720 h 9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907200">
                <a:moveTo>
                  <a:pt x="0" y="90720"/>
                </a:moveTo>
                <a:cubicBezTo>
                  <a:pt x="0" y="40617"/>
                  <a:pt x="40617" y="0"/>
                  <a:pt x="90720" y="0"/>
                </a:cubicBezTo>
                <a:lnTo>
                  <a:pt x="1401833" y="0"/>
                </a:lnTo>
                <a:cubicBezTo>
                  <a:pt x="1451936" y="0"/>
                  <a:pt x="1492553" y="40617"/>
                  <a:pt x="1492553" y="90720"/>
                </a:cubicBezTo>
                <a:lnTo>
                  <a:pt x="1492553" y="816480"/>
                </a:lnTo>
                <a:cubicBezTo>
                  <a:pt x="1492553" y="866583"/>
                  <a:pt x="1451936" y="907200"/>
                  <a:pt x="1401833" y="907200"/>
                </a:cubicBezTo>
                <a:lnTo>
                  <a:pt x="90720" y="907200"/>
                </a:lnTo>
                <a:cubicBezTo>
                  <a:pt x="40617" y="907200"/>
                  <a:pt x="0" y="866583"/>
                  <a:pt x="0" y="816480"/>
                </a:cubicBezTo>
                <a:lnTo>
                  <a:pt x="0" y="9072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63519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/>
              <a:t>Recv</a:t>
            </a:r>
            <a:endParaRPr lang="zh-CN" altLang="en-US" sz="1400" kern="1200" dirty="0"/>
          </a:p>
        </p:txBody>
      </p:sp>
      <p:sp>
        <p:nvSpPr>
          <p:cNvPr id="9" name="任意形状 8"/>
          <p:cNvSpPr/>
          <p:nvPr/>
        </p:nvSpPr>
        <p:spPr>
          <a:xfrm>
            <a:off x="1568618" y="1649757"/>
            <a:ext cx="1492553" cy="1209600"/>
          </a:xfrm>
          <a:custGeom>
            <a:avLst/>
            <a:gdLst>
              <a:gd name="connsiteX0" fmla="*/ 0 w 1492553"/>
              <a:gd name="connsiteY0" fmla="*/ 120960 h 1209600"/>
              <a:gd name="connsiteX1" fmla="*/ 120960 w 1492553"/>
              <a:gd name="connsiteY1" fmla="*/ 0 h 1209600"/>
              <a:gd name="connsiteX2" fmla="*/ 1371593 w 1492553"/>
              <a:gd name="connsiteY2" fmla="*/ 0 h 1209600"/>
              <a:gd name="connsiteX3" fmla="*/ 1492553 w 1492553"/>
              <a:gd name="connsiteY3" fmla="*/ 120960 h 1209600"/>
              <a:gd name="connsiteX4" fmla="*/ 1492553 w 1492553"/>
              <a:gd name="connsiteY4" fmla="*/ 1088640 h 1209600"/>
              <a:gd name="connsiteX5" fmla="*/ 1371593 w 1492553"/>
              <a:gd name="connsiteY5" fmla="*/ 1209600 h 1209600"/>
              <a:gd name="connsiteX6" fmla="*/ 120960 w 1492553"/>
              <a:gd name="connsiteY6" fmla="*/ 1209600 h 1209600"/>
              <a:gd name="connsiteX7" fmla="*/ 0 w 1492553"/>
              <a:gd name="connsiteY7" fmla="*/ 1088640 h 1209600"/>
              <a:gd name="connsiteX8" fmla="*/ 0 w 1492553"/>
              <a:gd name="connsiteY8" fmla="*/ 120960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1209600">
                <a:moveTo>
                  <a:pt x="0" y="120960"/>
                </a:moveTo>
                <a:cubicBezTo>
                  <a:pt x="0" y="54156"/>
                  <a:pt x="54156" y="0"/>
                  <a:pt x="120960" y="0"/>
                </a:cubicBezTo>
                <a:lnTo>
                  <a:pt x="1371593" y="0"/>
                </a:lnTo>
                <a:cubicBezTo>
                  <a:pt x="1438397" y="0"/>
                  <a:pt x="1492553" y="54156"/>
                  <a:pt x="1492553" y="120960"/>
                </a:cubicBezTo>
                <a:lnTo>
                  <a:pt x="1492553" y="1088640"/>
                </a:lnTo>
                <a:cubicBezTo>
                  <a:pt x="1492553" y="1155444"/>
                  <a:pt x="1438397" y="1209600"/>
                  <a:pt x="1371593" y="1209600"/>
                </a:cubicBezTo>
                <a:lnTo>
                  <a:pt x="120960" y="1209600"/>
                </a:lnTo>
                <a:cubicBezTo>
                  <a:pt x="54156" y="1209600"/>
                  <a:pt x="0" y="1155444"/>
                  <a:pt x="0" y="1088640"/>
                </a:cubicBezTo>
                <a:lnTo>
                  <a:pt x="0" y="12096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996" tIns="134996" rIns="134996" bIns="134996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400" kern="1200" dirty="0"/>
              <a:t>202</a:t>
            </a:r>
            <a:r>
              <a:rPr lang="zh-CN" altLang="en-US" sz="1400" kern="1200" dirty="0"/>
              <a:t> 群聊通讯</a:t>
            </a:r>
          </a:p>
        </p:txBody>
      </p:sp>
      <p:sp>
        <p:nvSpPr>
          <p:cNvPr id="10" name="任意形状 9"/>
          <p:cNvSpPr/>
          <p:nvPr/>
        </p:nvSpPr>
        <p:spPr>
          <a:xfrm>
            <a:off x="2981734" y="1165445"/>
            <a:ext cx="479683" cy="371602"/>
          </a:xfrm>
          <a:custGeom>
            <a:avLst/>
            <a:gdLst>
              <a:gd name="connsiteX0" fmla="*/ 0 w 479683"/>
              <a:gd name="connsiteY0" fmla="*/ 74320 h 371602"/>
              <a:gd name="connsiteX1" fmla="*/ 293882 w 479683"/>
              <a:gd name="connsiteY1" fmla="*/ 74320 h 371602"/>
              <a:gd name="connsiteX2" fmla="*/ 293882 w 479683"/>
              <a:gd name="connsiteY2" fmla="*/ 0 h 371602"/>
              <a:gd name="connsiteX3" fmla="*/ 479683 w 479683"/>
              <a:gd name="connsiteY3" fmla="*/ 185801 h 371602"/>
              <a:gd name="connsiteX4" fmla="*/ 293882 w 479683"/>
              <a:gd name="connsiteY4" fmla="*/ 371602 h 371602"/>
              <a:gd name="connsiteX5" fmla="*/ 293882 w 479683"/>
              <a:gd name="connsiteY5" fmla="*/ 297282 h 371602"/>
              <a:gd name="connsiteX6" fmla="*/ 0 w 479683"/>
              <a:gd name="connsiteY6" fmla="*/ 297282 h 371602"/>
              <a:gd name="connsiteX7" fmla="*/ 0 w 479683"/>
              <a:gd name="connsiteY7" fmla="*/ 74320 h 37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683" h="371602">
                <a:moveTo>
                  <a:pt x="0" y="74320"/>
                </a:moveTo>
                <a:lnTo>
                  <a:pt x="293882" y="74320"/>
                </a:lnTo>
                <a:lnTo>
                  <a:pt x="293882" y="0"/>
                </a:lnTo>
                <a:lnTo>
                  <a:pt x="479683" y="185801"/>
                </a:lnTo>
                <a:lnTo>
                  <a:pt x="293882" y="371602"/>
                </a:lnTo>
                <a:lnTo>
                  <a:pt x="293882" y="297282"/>
                </a:lnTo>
                <a:lnTo>
                  <a:pt x="0" y="297282"/>
                </a:lnTo>
                <a:lnTo>
                  <a:pt x="0" y="7432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4320" rIns="111481" bIns="7432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11" name="任意形状 10"/>
          <p:cNvSpPr/>
          <p:nvPr/>
        </p:nvSpPr>
        <p:spPr>
          <a:xfrm>
            <a:off x="3660531" y="1052736"/>
            <a:ext cx="1492553" cy="907200"/>
          </a:xfrm>
          <a:custGeom>
            <a:avLst/>
            <a:gdLst>
              <a:gd name="connsiteX0" fmla="*/ 0 w 1492553"/>
              <a:gd name="connsiteY0" fmla="*/ 90720 h 907200"/>
              <a:gd name="connsiteX1" fmla="*/ 90720 w 1492553"/>
              <a:gd name="connsiteY1" fmla="*/ 0 h 907200"/>
              <a:gd name="connsiteX2" fmla="*/ 1401833 w 1492553"/>
              <a:gd name="connsiteY2" fmla="*/ 0 h 907200"/>
              <a:gd name="connsiteX3" fmla="*/ 1492553 w 1492553"/>
              <a:gd name="connsiteY3" fmla="*/ 90720 h 907200"/>
              <a:gd name="connsiteX4" fmla="*/ 1492553 w 1492553"/>
              <a:gd name="connsiteY4" fmla="*/ 816480 h 907200"/>
              <a:gd name="connsiteX5" fmla="*/ 1401833 w 1492553"/>
              <a:gd name="connsiteY5" fmla="*/ 907200 h 907200"/>
              <a:gd name="connsiteX6" fmla="*/ 90720 w 1492553"/>
              <a:gd name="connsiteY6" fmla="*/ 907200 h 907200"/>
              <a:gd name="connsiteX7" fmla="*/ 0 w 1492553"/>
              <a:gd name="connsiteY7" fmla="*/ 816480 h 907200"/>
              <a:gd name="connsiteX8" fmla="*/ 0 w 1492553"/>
              <a:gd name="connsiteY8" fmla="*/ 90720 h 9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907200">
                <a:moveTo>
                  <a:pt x="0" y="90720"/>
                </a:moveTo>
                <a:cubicBezTo>
                  <a:pt x="0" y="40617"/>
                  <a:pt x="40617" y="0"/>
                  <a:pt x="90720" y="0"/>
                </a:cubicBezTo>
                <a:lnTo>
                  <a:pt x="1401833" y="0"/>
                </a:lnTo>
                <a:cubicBezTo>
                  <a:pt x="1451936" y="0"/>
                  <a:pt x="1492553" y="40617"/>
                  <a:pt x="1492553" y="90720"/>
                </a:cubicBezTo>
                <a:lnTo>
                  <a:pt x="1492553" y="816480"/>
                </a:lnTo>
                <a:cubicBezTo>
                  <a:pt x="1492553" y="866583"/>
                  <a:pt x="1451936" y="907200"/>
                  <a:pt x="1401833" y="907200"/>
                </a:cubicBezTo>
                <a:lnTo>
                  <a:pt x="90720" y="907200"/>
                </a:lnTo>
                <a:cubicBezTo>
                  <a:pt x="40617" y="907200"/>
                  <a:pt x="0" y="866583"/>
                  <a:pt x="0" y="816480"/>
                </a:cubicBezTo>
                <a:lnTo>
                  <a:pt x="0" y="9072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63519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 smtClean="0"/>
              <a:t>Handle</a:t>
            </a:r>
            <a:endParaRPr lang="zh-CN" altLang="en-US" sz="1400" kern="1200" dirty="0"/>
          </a:p>
        </p:txBody>
      </p:sp>
      <p:sp>
        <p:nvSpPr>
          <p:cNvPr id="12" name="任意形状 11"/>
          <p:cNvSpPr/>
          <p:nvPr/>
        </p:nvSpPr>
        <p:spPr>
          <a:xfrm>
            <a:off x="3966235" y="1649757"/>
            <a:ext cx="1492553" cy="1209600"/>
          </a:xfrm>
          <a:custGeom>
            <a:avLst/>
            <a:gdLst>
              <a:gd name="connsiteX0" fmla="*/ 0 w 1492553"/>
              <a:gd name="connsiteY0" fmla="*/ 120960 h 1209600"/>
              <a:gd name="connsiteX1" fmla="*/ 120960 w 1492553"/>
              <a:gd name="connsiteY1" fmla="*/ 0 h 1209600"/>
              <a:gd name="connsiteX2" fmla="*/ 1371593 w 1492553"/>
              <a:gd name="connsiteY2" fmla="*/ 0 h 1209600"/>
              <a:gd name="connsiteX3" fmla="*/ 1492553 w 1492553"/>
              <a:gd name="connsiteY3" fmla="*/ 120960 h 1209600"/>
              <a:gd name="connsiteX4" fmla="*/ 1492553 w 1492553"/>
              <a:gd name="connsiteY4" fmla="*/ 1088640 h 1209600"/>
              <a:gd name="connsiteX5" fmla="*/ 1371593 w 1492553"/>
              <a:gd name="connsiteY5" fmla="*/ 1209600 h 1209600"/>
              <a:gd name="connsiteX6" fmla="*/ 120960 w 1492553"/>
              <a:gd name="connsiteY6" fmla="*/ 1209600 h 1209600"/>
              <a:gd name="connsiteX7" fmla="*/ 0 w 1492553"/>
              <a:gd name="connsiteY7" fmla="*/ 1088640 h 1209600"/>
              <a:gd name="connsiteX8" fmla="*/ 0 w 1492553"/>
              <a:gd name="connsiteY8" fmla="*/ 120960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1209600">
                <a:moveTo>
                  <a:pt x="0" y="120960"/>
                </a:moveTo>
                <a:cubicBezTo>
                  <a:pt x="0" y="54156"/>
                  <a:pt x="54156" y="0"/>
                  <a:pt x="120960" y="0"/>
                </a:cubicBezTo>
                <a:lnTo>
                  <a:pt x="1371593" y="0"/>
                </a:lnTo>
                <a:cubicBezTo>
                  <a:pt x="1438397" y="0"/>
                  <a:pt x="1492553" y="54156"/>
                  <a:pt x="1492553" y="120960"/>
                </a:cubicBezTo>
                <a:lnTo>
                  <a:pt x="1492553" y="1088640"/>
                </a:lnTo>
                <a:cubicBezTo>
                  <a:pt x="1492553" y="1155444"/>
                  <a:pt x="1438397" y="1209600"/>
                  <a:pt x="1371593" y="1209600"/>
                </a:cubicBezTo>
                <a:lnTo>
                  <a:pt x="120960" y="1209600"/>
                </a:lnTo>
                <a:cubicBezTo>
                  <a:pt x="54156" y="1209600"/>
                  <a:pt x="0" y="1155444"/>
                  <a:pt x="0" y="1088640"/>
                </a:cubicBezTo>
                <a:lnTo>
                  <a:pt x="0" y="12096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996" tIns="134996" rIns="134996" bIns="134996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400" kern="1200" dirty="0"/>
              <a:t>存入数据库</a:t>
            </a:r>
          </a:p>
        </p:txBody>
      </p:sp>
      <p:sp>
        <p:nvSpPr>
          <p:cNvPr id="13" name="任意形状 12"/>
          <p:cNvSpPr/>
          <p:nvPr/>
        </p:nvSpPr>
        <p:spPr>
          <a:xfrm>
            <a:off x="5379350" y="1165445"/>
            <a:ext cx="479683" cy="371602"/>
          </a:xfrm>
          <a:custGeom>
            <a:avLst/>
            <a:gdLst>
              <a:gd name="connsiteX0" fmla="*/ 0 w 479683"/>
              <a:gd name="connsiteY0" fmla="*/ 74320 h 371602"/>
              <a:gd name="connsiteX1" fmla="*/ 293882 w 479683"/>
              <a:gd name="connsiteY1" fmla="*/ 74320 h 371602"/>
              <a:gd name="connsiteX2" fmla="*/ 293882 w 479683"/>
              <a:gd name="connsiteY2" fmla="*/ 0 h 371602"/>
              <a:gd name="connsiteX3" fmla="*/ 479683 w 479683"/>
              <a:gd name="connsiteY3" fmla="*/ 185801 h 371602"/>
              <a:gd name="connsiteX4" fmla="*/ 293882 w 479683"/>
              <a:gd name="connsiteY4" fmla="*/ 371602 h 371602"/>
              <a:gd name="connsiteX5" fmla="*/ 293882 w 479683"/>
              <a:gd name="connsiteY5" fmla="*/ 297282 h 371602"/>
              <a:gd name="connsiteX6" fmla="*/ 0 w 479683"/>
              <a:gd name="connsiteY6" fmla="*/ 297282 h 371602"/>
              <a:gd name="connsiteX7" fmla="*/ 0 w 479683"/>
              <a:gd name="connsiteY7" fmla="*/ 74320 h 37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683" h="371602">
                <a:moveTo>
                  <a:pt x="0" y="74320"/>
                </a:moveTo>
                <a:lnTo>
                  <a:pt x="293882" y="74320"/>
                </a:lnTo>
                <a:lnTo>
                  <a:pt x="293882" y="0"/>
                </a:lnTo>
                <a:lnTo>
                  <a:pt x="479683" y="185801"/>
                </a:lnTo>
                <a:lnTo>
                  <a:pt x="293882" y="371602"/>
                </a:lnTo>
                <a:lnTo>
                  <a:pt x="293882" y="297282"/>
                </a:lnTo>
                <a:lnTo>
                  <a:pt x="0" y="297282"/>
                </a:lnTo>
                <a:lnTo>
                  <a:pt x="0" y="7432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4320" rIns="111481" bIns="7432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14" name="任意形状 13"/>
          <p:cNvSpPr/>
          <p:nvPr/>
        </p:nvSpPr>
        <p:spPr>
          <a:xfrm>
            <a:off x="6058147" y="1052736"/>
            <a:ext cx="1492553" cy="907200"/>
          </a:xfrm>
          <a:custGeom>
            <a:avLst/>
            <a:gdLst>
              <a:gd name="connsiteX0" fmla="*/ 0 w 1492553"/>
              <a:gd name="connsiteY0" fmla="*/ 90720 h 907200"/>
              <a:gd name="connsiteX1" fmla="*/ 90720 w 1492553"/>
              <a:gd name="connsiteY1" fmla="*/ 0 h 907200"/>
              <a:gd name="connsiteX2" fmla="*/ 1401833 w 1492553"/>
              <a:gd name="connsiteY2" fmla="*/ 0 h 907200"/>
              <a:gd name="connsiteX3" fmla="*/ 1492553 w 1492553"/>
              <a:gd name="connsiteY3" fmla="*/ 90720 h 907200"/>
              <a:gd name="connsiteX4" fmla="*/ 1492553 w 1492553"/>
              <a:gd name="connsiteY4" fmla="*/ 816480 h 907200"/>
              <a:gd name="connsiteX5" fmla="*/ 1401833 w 1492553"/>
              <a:gd name="connsiteY5" fmla="*/ 907200 h 907200"/>
              <a:gd name="connsiteX6" fmla="*/ 90720 w 1492553"/>
              <a:gd name="connsiteY6" fmla="*/ 907200 h 907200"/>
              <a:gd name="connsiteX7" fmla="*/ 0 w 1492553"/>
              <a:gd name="connsiteY7" fmla="*/ 816480 h 907200"/>
              <a:gd name="connsiteX8" fmla="*/ 0 w 1492553"/>
              <a:gd name="connsiteY8" fmla="*/ 90720 h 9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907200">
                <a:moveTo>
                  <a:pt x="0" y="90720"/>
                </a:moveTo>
                <a:cubicBezTo>
                  <a:pt x="0" y="40617"/>
                  <a:pt x="40617" y="0"/>
                  <a:pt x="90720" y="0"/>
                </a:cubicBezTo>
                <a:lnTo>
                  <a:pt x="1401833" y="0"/>
                </a:lnTo>
                <a:cubicBezTo>
                  <a:pt x="1451936" y="0"/>
                  <a:pt x="1492553" y="40617"/>
                  <a:pt x="1492553" y="90720"/>
                </a:cubicBezTo>
                <a:lnTo>
                  <a:pt x="1492553" y="816480"/>
                </a:lnTo>
                <a:cubicBezTo>
                  <a:pt x="1492553" y="866583"/>
                  <a:pt x="1451936" y="907200"/>
                  <a:pt x="1401833" y="907200"/>
                </a:cubicBezTo>
                <a:lnTo>
                  <a:pt x="90720" y="907200"/>
                </a:lnTo>
                <a:cubicBezTo>
                  <a:pt x="40617" y="907200"/>
                  <a:pt x="0" y="866583"/>
                  <a:pt x="0" y="816480"/>
                </a:cubicBezTo>
                <a:lnTo>
                  <a:pt x="0" y="9072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63519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/>
              <a:t>Send</a:t>
            </a:r>
            <a:endParaRPr lang="zh-CN" altLang="en-US" sz="14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6363851" y="1649757"/>
            <a:ext cx="1492553" cy="1209600"/>
          </a:xfrm>
          <a:custGeom>
            <a:avLst/>
            <a:gdLst>
              <a:gd name="connsiteX0" fmla="*/ 0 w 1492553"/>
              <a:gd name="connsiteY0" fmla="*/ 120960 h 1209600"/>
              <a:gd name="connsiteX1" fmla="*/ 120960 w 1492553"/>
              <a:gd name="connsiteY1" fmla="*/ 0 h 1209600"/>
              <a:gd name="connsiteX2" fmla="*/ 1371593 w 1492553"/>
              <a:gd name="connsiteY2" fmla="*/ 0 h 1209600"/>
              <a:gd name="connsiteX3" fmla="*/ 1492553 w 1492553"/>
              <a:gd name="connsiteY3" fmla="*/ 120960 h 1209600"/>
              <a:gd name="connsiteX4" fmla="*/ 1492553 w 1492553"/>
              <a:gd name="connsiteY4" fmla="*/ 1088640 h 1209600"/>
              <a:gd name="connsiteX5" fmla="*/ 1371593 w 1492553"/>
              <a:gd name="connsiteY5" fmla="*/ 1209600 h 1209600"/>
              <a:gd name="connsiteX6" fmla="*/ 120960 w 1492553"/>
              <a:gd name="connsiteY6" fmla="*/ 1209600 h 1209600"/>
              <a:gd name="connsiteX7" fmla="*/ 0 w 1492553"/>
              <a:gd name="connsiteY7" fmla="*/ 1088640 h 1209600"/>
              <a:gd name="connsiteX8" fmla="*/ 0 w 1492553"/>
              <a:gd name="connsiteY8" fmla="*/ 120960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1209600">
                <a:moveTo>
                  <a:pt x="0" y="120960"/>
                </a:moveTo>
                <a:cubicBezTo>
                  <a:pt x="0" y="54156"/>
                  <a:pt x="54156" y="0"/>
                  <a:pt x="120960" y="0"/>
                </a:cubicBezTo>
                <a:lnTo>
                  <a:pt x="1371593" y="0"/>
                </a:lnTo>
                <a:cubicBezTo>
                  <a:pt x="1438397" y="0"/>
                  <a:pt x="1492553" y="54156"/>
                  <a:pt x="1492553" y="120960"/>
                </a:cubicBezTo>
                <a:lnTo>
                  <a:pt x="1492553" y="1088640"/>
                </a:lnTo>
                <a:cubicBezTo>
                  <a:pt x="1492553" y="1155444"/>
                  <a:pt x="1438397" y="1209600"/>
                  <a:pt x="1371593" y="1209600"/>
                </a:cubicBezTo>
                <a:lnTo>
                  <a:pt x="120960" y="1209600"/>
                </a:lnTo>
                <a:cubicBezTo>
                  <a:pt x="54156" y="1209600"/>
                  <a:pt x="0" y="1155444"/>
                  <a:pt x="0" y="1088640"/>
                </a:cubicBezTo>
                <a:lnTo>
                  <a:pt x="0" y="12096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996" tIns="134996" rIns="134996" bIns="134996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400" kern="1200" dirty="0"/>
              <a:t>在线成员消息转发</a:t>
            </a:r>
          </a:p>
        </p:txBody>
      </p:sp>
      <p:sp>
        <p:nvSpPr>
          <p:cNvPr id="25" name="任意形状 24"/>
          <p:cNvSpPr/>
          <p:nvPr/>
        </p:nvSpPr>
        <p:spPr>
          <a:xfrm rot="5400000">
            <a:off x="4085999" y="2976432"/>
            <a:ext cx="457029" cy="354053"/>
          </a:xfrm>
          <a:custGeom>
            <a:avLst/>
            <a:gdLst>
              <a:gd name="connsiteX0" fmla="*/ 0 w 457029"/>
              <a:gd name="connsiteY0" fmla="*/ 70811 h 354053"/>
              <a:gd name="connsiteX1" fmla="*/ 280003 w 457029"/>
              <a:gd name="connsiteY1" fmla="*/ 70811 h 354053"/>
              <a:gd name="connsiteX2" fmla="*/ 280003 w 457029"/>
              <a:gd name="connsiteY2" fmla="*/ 0 h 354053"/>
              <a:gd name="connsiteX3" fmla="*/ 457029 w 457029"/>
              <a:gd name="connsiteY3" fmla="*/ 177027 h 354053"/>
              <a:gd name="connsiteX4" fmla="*/ 280003 w 457029"/>
              <a:gd name="connsiteY4" fmla="*/ 354053 h 354053"/>
              <a:gd name="connsiteX5" fmla="*/ 280003 w 457029"/>
              <a:gd name="connsiteY5" fmla="*/ 283242 h 354053"/>
              <a:gd name="connsiteX6" fmla="*/ 0 w 457029"/>
              <a:gd name="connsiteY6" fmla="*/ 283242 h 354053"/>
              <a:gd name="connsiteX7" fmla="*/ 0 w 457029"/>
              <a:gd name="connsiteY7" fmla="*/ 70811 h 3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29" h="354053">
                <a:moveTo>
                  <a:pt x="0" y="70811"/>
                </a:moveTo>
                <a:lnTo>
                  <a:pt x="280003" y="70811"/>
                </a:lnTo>
                <a:lnTo>
                  <a:pt x="280003" y="0"/>
                </a:lnTo>
                <a:lnTo>
                  <a:pt x="457029" y="177027"/>
                </a:lnTo>
                <a:lnTo>
                  <a:pt x="280003" y="354053"/>
                </a:lnTo>
                <a:lnTo>
                  <a:pt x="280003" y="283242"/>
                </a:lnTo>
                <a:lnTo>
                  <a:pt x="0" y="283242"/>
                </a:lnTo>
                <a:lnTo>
                  <a:pt x="0" y="7081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811" rIns="106216" bIns="7081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27" name="罐形 26"/>
          <p:cNvSpPr/>
          <p:nvPr/>
        </p:nvSpPr>
        <p:spPr>
          <a:xfrm>
            <a:off x="3851920" y="3456930"/>
            <a:ext cx="948482" cy="864096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2"/>
                </a:solidFill>
              </a:rPr>
              <a:t>Database</a:t>
            </a:r>
            <a:endParaRPr kumimoji="1" lang="zh-CN" altLang="en-US" sz="1400" dirty="0">
              <a:solidFill>
                <a:schemeClr val="tx2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5" b="31471"/>
          <a:stretch/>
        </p:blipFill>
        <p:spPr>
          <a:xfrm>
            <a:off x="0" y="4653136"/>
            <a:ext cx="9144000" cy="1584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9816" y="4581128"/>
            <a:ext cx="22159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9816" y="4869160"/>
            <a:ext cx="6336963" cy="1020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39552" y="5818020"/>
            <a:ext cx="6336963" cy="506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2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5" grpId="0" animBg="1"/>
      <p:bldP spid="27" grpId="0" animBg="1"/>
      <p:bldP spid="5" grpId="1" animBg="1"/>
      <p:bldP spid="5" grpId="2" animBg="1"/>
      <p:bldP spid="29" grpId="2" animBg="1"/>
      <p:bldP spid="29" grpId="3" animBg="1"/>
      <p:bldP spid="3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5536" y="260648"/>
            <a:ext cx="1512168" cy="647731"/>
            <a:chOff x="5820295" y="2084955"/>
            <a:chExt cx="1295483" cy="647731"/>
          </a:xfrm>
        </p:grpSpPr>
        <p:sp>
          <p:nvSpPr>
            <p:cNvPr id="3" name="矩形 2"/>
            <p:cNvSpPr/>
            <p:nvPr/>
          </p:nvSpPr>
          <p:spPr>
            <a:xfrm>
              <a:off x="5820295" y="2084955"/>
              <a:ext cx="1295483" cy="647731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矩形 3"/>
            <p:cNvSpPr/>
            <p:nvPr/>
          </p:nvSpPr>
          <p:spPr>
            <a:xfrm>
              <a:off x="5820295" y="2084955"/>
              <a:ext cx="1295483" cy="647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/>
                <a:t>聊天室</a:t>
              </a:r>
            </a:p>
          </p:txBody>
        </p:sp>
      </p:grpSp>
      <p:sp>
        <p:nvSpPr>
          <p:cNvPr id="17" name="任意形状 16"/>
          <p:cNvSpPr/>
          <p:nvPr/>
        </p:nvSpPr>
        <p:spPr>
          <a:xfrm>
            <a:off x="1110062" y="4934747"/>
            <a:ext cx="1492553" cy="907200"/>
          </a:xfrm>
          <a:custGeom>
            <a:avLst/>
            <a:gdLst>
              <a:gd name="connsiteX0" fmla="*/ 0 w 1492553"/>
              <a:gd name="connsiteY0" fmla="*/ 90720 h 907200"/>
              <a:gd name="connsiteX1" fmla="*/ 90720 w 1492553"/>
              <a:gd name="connsiteY1" fmla="*/ 0 h 907200"/>
              <a:gd name="connsiteX2" fmla="*/ 1401833 w 1492553"/>
              <a:gd name="connsiteY2" fmla="*/ 0 h 907200"/>
              <a:gd name="connsiteX3" fmla="*/ 1492553 w 1492553"/>
              <a:gd name="connsiteY3" fmla="*/ 90720 h 907200"/>
              <a:gd name="connsiteX4" fmla="*/ 1492553 w 1492553"/>
              <a:gd name="connsiteY4" fmla="*/ 816480 h 907200"/>
              <a:gd name="connsiteX5" fmla="*/ 1401833 w 1492553"/>
              <a:gd name="connsiteY5" fmla="*/ 907200 h 907200"/>
              <a:gd name="connsiteX6" fmla="*/ 90720 w 1492553"/>
              <a:gd name="connsiteY6" fmla="*/ 907200 h 907200"/>
              <a:gd name="connsiteX7" fmla="*/ 0 w 1492553"/>
              <a:gd name="connsiteY7" fmla="*/ 816480 h 907200"/>
              <a:gd name="connsiteX8" fmla="*/ 0 w 1492553"/>
              <a:gd name="connsiteY8" fmla="*/ 90720 h 9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907200">
                <a:moveTo>
                  <a:pt x="0" y="90720"/>
                </a:moveTo>
                <a:cubicBezTo>
                  <a:pt x="0" y="40617"/>
                  <a:pt x="40617" y="0"/>
                  <a:pt x="90720" y="0"/>
                </a:cubicBezTo>
                <a:lnTo>
                  <a:pt x="1401833" y="0"/>
                </a:lnTo>
                <a:cubicBezTo>
                  <a:pt x="1451936" y="0"/>
                  <a:pt x="1492553" y="40617"/>
                  <a:pt x="1492553" y="90720"/>
                </a:cubicBezTo>
                <a:lnTo>
                  <a:pt x="1492553" y="816480"/>
                </a:lnTo>
                <a:cubicBezTo>
                  <a:pt x="1492553" y="866583"/>
                  <a:pt x="1451936" y="907200"/>
                  <a:pt x="1401833" y="907200"/>
                </a:cubicBezTo>
                <a:lnTo>
                  <a:pt x="90720" y="907200"/>
                </a:lnTo>
                <a:cubicBezTo>
                  <a:pt x="40617" y="907200"/>
                  <a:pt x="0" y="866583"/>
                  <a:pt x="0" y="816480"/>
                </a:cubicBezTo>
                <a:lnTo>
                  <a:pt x="0" y="9072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63519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/>
              <a:t>Recv</a:t>
            </a:r>
            <a:endParaRPr lang="zh-CN" altLang="en-US" sz="1400" kern="1200" dirty="0"/>
          </a:p>
        </p:txBody>
      </p:sp>
      <p:sp>
        <p:nvSpPr>
          <p:cNvPr id="18" name="任意形状 17"/>
          <p:cNvSpPr/>
          <p:nvPr/>
        </p:nvSpPr>
        <p:spPr>
          <a:xfrm>
            <a:off x="1415766" y="5531768"/>
            <a:ext cx="1492553" cy="1209600"/>
          </a:xfrm>
          <a:custGeom>
            <a:avLst/>
            <a:gdLst>
              <a:gd name="connsiteX0" fmla="*/ 0 w 1492553"/>
              <a:gd name="connsiteY0" fmla="*/ 120960 h 1209600"/>
              <a:gd name="connsiteX1" fmla="*/ 120960 w 1492553"/>
              <a:gd name="connsiteY1" fmla="*/ 0 h 1209600"/>
              <a:gd name="connsiteX2" fmla="*/ 1371593 w 1492553"/>
              <a:gd name="connsiteY2" fmla="*/ 0 h 1209600"/>
              <a:gd name="connsiteX3" fmla="*/ 1492553 w 1492553"/>
              <a:gd name="connsiteY3" fmla="*/ 120960 h 1209600"/>
              <a:gd name="connsiteX4" fmla="*/ 1492553 w 1492553"/>
              <a:gd name="connsiteY4" fmla="*/ 1088640 h 1209600"/>
              <a:gd name="connsiteX5" fmla="*/ 1371593 w 1492553"/>
              <a:gd name="connsiteY5" fmla="*/ 1209600 h 1209600"/>
              <a:gd name="connsiteX6" fmla="*/ 120960 w 1492553"/>
              <a:gd name="connsiteY6" fmla="*/ 1209600 h 1209600"/>
              <a:gd name="connsiteX7" fmla="*/ 0 w 1492553"/>
              <a:gd name="connsiteY7" fmla="*/ 1088640 h 1209600"/>
              <a:gd name="connsiteX8" fmla="*/ 0 w 1492553"/>
              <a:gd name="connsiteY8" fmla="*/ 120960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1209600">
                <a:moveTo>
                  <a:pt x="0" y="120960"/>
                </a:moveTo>
                <a:cubicBezTo>
                  <a:pt x="0" y="54156"/>
                  <a:pt x="54156" y="0"/>
                  <a:pt x="120960" y="0"/>
                </a:cubicBezTo>
                <a:lnTo>
                  <a:pt x="1371593" y="0"/>
                </a:lnTo>
                <a:cubicBezTo>
                  <a:pt x="1438397" y="0"/>
                  <a:pt x="1492553" y="54156"/>
                  <a:pt x="1492553" y="120960"/>
                </a:cubicBezTo>
                <a:lnTo>
                  <a:pt x="1492553" y="1088640"/>
                </a:lnTo>
                <a:cubicBezTo>
                  <a:pt x="1492553" y="1155444"/>
                  <a:pt x="1438397" y="1209600"/>
                  <a:pt x="1371593" y="1209600"/>
                </a:cubicBezTo>
                <a:lnTo>
                  <a:pt x="120960" y="1209600"/>
                </a:lnTo>
                <a:cubicBezTo>
                  <a:pt x="54156" y="1209600"/>
                  <a:pt x="0" y="1155444"/>
                  <a:pt x="0" y="1088640"/>
                </a:cubicBezTo>
                <a:lnTo>
                  <a:pt x="0" y="12096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996" tIns="134996" rIns="134996" bIns="134996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400" kern="1200" dirty="0" smtClean="0"/>
              <a:t>203</a:t>
            </a:r>
            <a:endParaRPr lang="en-US" altLang="zh-CN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400" kern="1200" dirty="0"/>
              <a:t>群聊历史记录请求</a:t>
            </a:r>
          </a:p>
        </p:txBody>
      </p:sp>
      <p:sp>
        <p:nvSpPr>
          <p:cNvPr id="19" name="任意形状 18"/>
          <p:cNvSpPr/>
          <p:nvPr/>
        </p:nvSpPr>
        <p:spPr>
          <a:xfrm>
            <a:off x="2828882" y="5047456"/>
            <a:ext cx="479683" cy="371602"/>
          </a:xfrm>
          <a:custGeom>
            <a:avLst/>
            <a:gdLst>
              <a:gd name="connsiteX0" fmla="*/ 0 w 479683"/>
              <a:gd name="connsiteY0" fmla="*/ 74320 h 371602"/>
              <a:gd name="connsiteX1" fmla="*/ 293882 w 479683"/>
              <a:gd name="connsiteY1" fmla="*/ 74320 h 371602"/>
              <a:gd name="connsiteX2" fmla="*/ 293882 w 479683"/>
              <a:gd name="connsiteY2" fmla="*/ 0 h 371602"/>
              <a:gd name="connsiteX3" fmla="*/ 479683 w 479683"/>
              <a:gd name="connsiteY3" fmla="*/ 185801 h 371602"/>
              <a:gd name="connsiteX4" fmla="*/ 293882 w 479683"/>
              <a:gd name="connsiteY4" fmla="*/ 371602 h 371602"/>
              <a:gd name="connsiteX5" fmla="*/ 293882 w 479683"/>
              <a:gd name="connsiteY5" fmla="*/ 297282 h 371602"/>
              <a:gd name="connsiteX6" fmla="*/ 0 w 479683"/>
              <a:gd name="connsiteY6" fmla="*/ 297282 h 371602"/>
              <a:gd name="connsiteX7" fmla="*/ 0 w 479683"/>
              <a:gd name="connsiteY7" fmla="*/ 74320 h 37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683" h="371602">
                <a:moveTo>
                  <a:pt x="0" y="74320"/>
                </a:moveTo>
                <a:lnTo>
                  <a:pt x="293882" y="74320"/>
                </a:lnTo>
                <a:lnTo>
                  <a:pt x="293882" y="0"/>
                </a:lnTo>
                <a:lnTo>
                  <a:pt x="479683" y="185801"/>
                </a:lnTo>
                <a:lnTo>
                  <a:pt x="293882" y="371602"/>
                </a:lnTo>
                <a:lnTo>
                  <a:pt x="293882" y="297282"/>
                </a:lnTo>
                <a:lnTo>
                  <a:pt x="0" y="297282"/>
                </a:lnTo>
                <a:lnTo>
                  <a:pt x="0" y="7432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4320" rIns="111481" bIns="7432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20" name="任意形状 19"/>
          <p:cNvSpPr/>
          <p:nvPr/>
        </p:nvSpPr>
        <p:spPr>
          <a:xfrm>
            <a:off x="3507679" y="4934747"/>
            <a:ext cx="1492553" cy="907200"/>
          </a:xfrm>
          <a:custGeom>
            <a:avLst/>
            <a:gdLst>
              <a:gd name="connsiteX0" fmla="*/ 0 w 1492553"/>
              <a:gd name="connsiteY0" fmla="*/ 90720 h 907200"/>
              <a:gd name="connsiteX1" fmla="*/ 90720 w 1492553"/>
              <a:gd name="connsiteY1" fmla="*/ 0 h 907200"/>
              <a:gd name="connsiteX2" fmla="*/ 1401833 w 1492553"/>
              <a:gd name="connsiteY2" fmla="*/ 0 h 907200"/>
              <a:gd name="connsiteX3" fmla="*/ 1492553 w 1492553"/>
              <a:gd name="connsiteY3" fmla="*/ 90720 h 907200"/>
              <a:gd name="connsiteX4" fmla="*/ 1492553 w 1492553"/>
              <a:gd name="connsiteY4" fmla="*/ 816480 h 907200"/>
              <a:gd name="connsiteX5" fmla="*/ 1401833 w 1492553"/>
              <a:gd name="connsiteY5" fmla="*/ 907200 h 907200"/>
              <a:gd name="connsiteX6" fmla="*/ 90720 w 1492553"/>
              <a:gd name="connsiteY6" fmla="*/ 907200 h 907200"/>
              <a:gd name="connsiteX7" fmla="*/ 0 w 1492553"/>
              <a:gd name="connsiteY7" fmla="*/ 816480 h 907200"/>
              <a:gd name="connsiteX8" fmla="*/ 0 w 1492553"/>
              <a:gd name="connsiteY8" fmla="*/ 90720 h 9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907200">
                <a:moveTo>
                  <a:pt x="0" y="90720"/>
                </a:moveTo>
                <a:cubicBezTo>
                  <a:pt x="0" y="40617"/>
                  <a:pt x="40617" y="0"/>
                  <a:pt x="90720" y="0"/>
                </a:cubicBezTo>
                <a:lnTo>
                  <a:pt x="1401833" y="0"/>
                </a:lnTo>
                <a:cubicBezTo>
                  <a:pt x="1451936" y="0"/>
                  <a:pt x="1492553" y="40617"/>
                  <a:pt x="1492553" y="90720"/>
                </a:cubicBezTo>
                <a:lnTo>
                  <a:pt x="1492553" y="816480"/>
                </a:lnTo>
                <a:cubicBezTo>
                  <a:pt x="1492553" y="866583"/>
                  <a:pt x="1451936" y="907200"/>
                  <a:pt x="1401833" y="907200"/>
                </a:cubicBezTo>
                <a:lnTo>
                  <a:pt x="90720" y="907200"/>
                </a:lnTo>
                <a:cubicBezTo>
                  <a:pt x="40617" y="907200"/>
                  <a:pt x="0" y="866583"/>
                  <a:pt x="0" y="816480"/>
                </a:cubicBezTo>
                <a:lnTo>
                  <a:pt x="0" y="9072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63519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 smtClean="0"/>
              <a:t>Handle</a:t>
            </a:r>
            <a:endParaRPr lang="zh-CN" altLang="en-US" sz="1400" kern="1200" dirty="0"/>
          </a:p>
        </p:txBody>
      </p:sp>
      <p:sp>
        <p:nvSpPr>
          <p:cNvPr id="21" name="任意形状 20"/>
          <p:cNvSpPr/>
          <p:nvPr/>
        </p:nvSpPr>
        <p:spPr>
          <a:xfrm>
            <a:off x="3813383" y="5531768"/>
            <a:ext cx="1492553" cy="1209600"/>
          </a:xfrm>
          <a:custGeom>
            <a:avLst/>
            <a:gdLst>
              <a:gd name="connsiteX0" fmla="*/ 0 w 1492553"/>
              <a:gd name="connsiteY0" fmla="*/ 120960 h 1209600"/>
              <a:gd name="connsiteX1" fmla="*/ 120960 w 1492553"/>
              <a:gd name="connsiteY1" fmla="*/ 0 h 1209600"/>
              <a:gd name="connsiteX2" fmla="*/ 1371593 w 1492553"/>
              <a:gd name="connsiteY2" fmla="*/ 0 h 1209600"/>
              <a:gd name="connsiteX3" fmla="*/ 1492553 w 1492553"/>
              <a:gd name="connsiteY3" fmla="*/ 120960 h 1209600"/>
              <a:gd name="connsiteX4" fmla="*/ 1492553 w 1492553"/>
              <a:gd name="connsiteY4" fmla="*/ 1088640 h 1209600"/>
              <a:gd name="connsiteX5" fmla="*/ 1371593 w 1492553"/>
              <a:gd name="connsiteY5" fmla="*/ 1209600 h 1209600"/>
              <a:gd name="connsiteX6" fmla="*/ 120960 w 1492553"/>
              <a:gd name="connsiteY6" fmla="*/ 1209600 h 1209600"/>
              <a:gd name="connsiteX7" fmla="*/ 0 w 1492553"/>
              <a:gd name="connsiteY7" fmla="*/ 1088640 h 1209600"/>
              <a:gd name="connsiteX8" fmla="*/ 0 w 1492553"/>
              <a:gd name="connsiteY8" fmla="*/ 120960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1209600">
                <a:moveTo>
                  <a:pt x="0" y="120960"/>
                </a:moveTo>
                <a:cubicBezTo>
                  <a:pt x="0" y="54156"/>
                  <a:pt x="54156" y="0"/>
                  <a:pt x="120960" y="0"/>
                </a:cubicBezTo>
                <a:lnTo>
                  <a:pt x="1371593" y="0"/>
                </a:lnTo>
                <a:cubicBezTo>
                  <a:pt x="1438397" y="0"/>
                  <a:pt x="1492553" y="54156"/>
                  <a:pt x="1492553" y="120960"/>
                </a:cubicBezTo>
                <a:lnTo>
                  <a:pt x="1492553" y="1088640"/>
                </a:lnTo>
                <a:cubicBezTo>
                  <a:pt x="1492553" y="1155444"/>
                  <a:pt x="1438397" y="1209600"/>
                  <a:pt x="1371593" y="1209600"/>
                </a:cubicBezTo>
                <a:lnTo>
                  <a:pt x="120960" y="1209600"/>
                </a:lnTo>
                <a:cubicBezTo>
                  <a:pt x="54156" y="1209600"/>
                  <a:pt x="0" y="1155444"/>
                  <a:pt x="0" y="1088640"/>
                </a:cubicBezTo>
                <a:lnTo>
                  <a:pt x="0" y="12096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996" tIns="134996" rIns="134996" bIns="134996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400" kern="1200" dirty="0" smtClean="0"/>
              <a:t>数据库读取</a:t>
            </a:r>
            <a:endParaRPr lang="zh-CN" altLang="en-US" sz="1400" kern="1200" dirty="0"/>
          </a:p>
        </p:txBody>
      </p:sp>
      <p:sp>
        <p:nvSpPr>
          <p:cNvPr id="22" name="任意形状 21"/>
          <p:cNvSpPr/>
          <p:nvPr/>
        </p:nvSpPr>
        <p:spPr>
          <a:xfrm>
            <a:off x="5226498" y="5047456"/>
            <a:ext cx="479683" cy="371602"/>
          </a:xfrm>
          <a:custGeom>
            <a:avLst/>
            <a:gdLst>
              <a:gd name="connsiteX0" fmla="*/ 0 w 479683"/>
              <a:gd name="connsiteY0" fmla="*/ 74320 h 371602"/>
              <a:gd name="connsiteX1" fmla="*/ 293882 w 479683"/>
              <a:gd name="connsiteY1" fmla="*/ 74320 h 371602"/>
              <a:gd name="connsiteX2" fmla="*/ 293882 w 479683"/>
              <a:gd name="connsiteY2" fmla="*/ 0 h 371602"/>
              <a:gd name="connsiteX3" fmla="*/ 479683 w 479683"/>
              <a:gd name="connsiteY3" fmla="*/ 185801 h 371602"/>
              <a:gd name="connsiteX4" fmla="*/ 293882 w 479683"/>
              <a:gd name="connsiteY4" fmla="*/ 371602 h 371602"/>
              <a:gd name="connsiteX5" fmla="*/ 293882 w 479683"/>
              <a:gd name="connsiteY5" fmla="*/ 297282 h 371602"/>
              <a:gd name="connsiteX6" fmla="*/ 0 w 479683"/>
              <a:gd name="connsiteY6" fmla="*/ 297282 h 371602"/>
              <a:gd name="connsiteX7" fmla="*/ 0 w 479683"/>
              <a:gd name="connsiteY7" fmla="*/ 74320 h 37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683" h="371602">
                <a:moveTo>
                  <a:pt x="0" y="74320"/>
                </a:moveTo>
                <a:lnTo>
                  <a:pt x="293882" y="74320"/>
                </a:lnTo>
                <a:lnTo>
                  <a:pt x="293882" y="0"/>
                </a:lnTo>
                <a:lnTo>
                  <a:pt x="479683" y="185801"/>
                </a:lnTo>
                <a:lnTo>
                  <a:pt x="293882" y="371602"/>
                </a:lnTo>
                <a:lnTo>
                  <a:pt x="293882" y="297282"/>
                </a:lnTo>
                <a:lnTo>
                  <a:pt x="0" y="297282"/>
                </a:lnTo>
                <a:lnTo>
                  <a:pt x="0" y="7432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4320" rIns="111481" bIns="7432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23" name="任意形状 22"/>
          <p:cNvSpPr/>
          <p:nvPr/>
        </p:nvSpPr>
        <p:spPr>
          <a:xfrm>
            <a:off x="5905295" y="4934747"/>
            <a:ext cx="1492553" cy="907200"/>
          </a:xfrm>
          <a:custGeom>
            <a:avLst/>
            <a:gdLst>
              <a:gd name="connsiteX0" fmla="*/ 0 w 1492553"/>
              <a:gd name="connsiteY0" fmla="*/ 90720 h 907200"/>
              <a:gd name="connsiteX1" fmla="*/ 90720 w 1492553"/>
              <a:gd name="connsiteY1" fmla="*/ 0 h 907200"/>
              <a:gd name="connsiteX2" fmla="*/ 1401833 w 1492553"/>
              <a:gd name="connsiteY2" fmla="*/ 0 h 907200"/>
              <a:gd name="connsiteX3" fmla="*/ 1492553 w 1492553"/>
              <a:gd name="connsiteY3" fmla="*/ 90720 h 907200"/>
              <a:gd name="connsiteX4" fmla="*/ 1492553 w 1492553"/>
              <a:gd name="connsiteY4" fmla="*/ 816480 h 907200"/>
              <a:gd name="connsiteX5" fmla="*/ 1401833 w 1492553"/>
              <a:gd name="connsiteY5" fmla="*/ 907200 h 907200"/>
              <a:gd name="connsiteX6" fmla="*/ 90720 w 1492553"/>
              <a:gd name="connsiteY6" fmla="*/ 907200 h 907200"/>
              <a:gd name="connsiteX7" fmla="*/ 0 w 1492553"/>
              <a:gd name="connsiteY7" fmla="*/ 816480 h 907200"/>
              <a:gd name="connsiteX8" fmla="*/ 0 w 1492553"/>
              <a:gd name="connsiteY8" fmla="*/ 90720 h 9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907200">
                <a:moveTo>
                  <a:pt x="0" y="90720"/>
                </a:moveTo>
                <a:cubicBezTo>
                  <a:pt x="0" y="40617"/>
                  <a:pt x="40617" y="0"/>
                  <a:pt x="90720" y="0"/>
                </a:cubicBezTo>
                <a:lnTo>
                  <a:pt x="1401833" y="0"/>
                </a:lnTo>
                <a:cubicBezTo>
                  <a:pt x="1451936" y="0"/>
                  <a:pt x="1492553" y="40617"/>
                  <a:pt x="1492553" y="90720"/>
                </a:cubicBezTo>
                <a:lnTo>
                  <a:pt x="1492553" y="816480"/>
                </a:lnTo>
                <a:cubicBezTo>
                  <a:pt x="1492553" y="866583"/>
                  <a:pt x="1451936" y="907200"/>
                  <a:pt x="1401833" y="907200"/>
                </a:cubicBezTo>
                <a:lnTo>
                  <a:pt x="90720" y="907200"/>
                </a:lnTo>
                <a:cubicBezTo>
                  <a:pt x="40617" y="907200"/>
                  <a:pt x="0" y="866583"/>
                  <a:pt x="0" y="816480"/>
                </a:cubicBezTo>
                <a:lnTo>
                  <a:pt x="0" y="9072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63519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/>
              <a:t>Send</a:t>
            </a:r>
            <a:endParaRPr lang="zh-CN" altLang="en-US" sz="1400" kern="1200" dirty="0"/>
          </a:p>
        </p:txBody>
      </p:sp>
      <p:sp>
        <p:nvSpPr>
          <p:cNvPr id="24" name="任意形状 23"/>
          <p:cNvSpPr/>
          <p:nvPr/>
        </p:nvSpPr>
        <p:spPr>
          <a:xfrm>
            <a:off x="6210999" y="5531768"/>
            <a:ext cx="1492553" cy="1209600"/>
          </a:xfrm>
          <a:custGeom>
            <a:avLst/>
            <a:gdLst>
              <a:gd name="connsiteX0" fmla="*/ 0 w 1492553"/>
              <a:gd name="connsiteY0" fmla="*/ 120960 h 1209600"/>
              <a:gd name="connsiteX1" fmla="*/ 120960 w 1492553"/>
              <a:gd name="connsiteY1" fmla="*/ 0 h 1209600"/>
              <a:gd name="connsiteX2" fmla="*/ 1371593 w 1492553"/>
              <a:gd name="connsiteY2" fmla="*/ 0 h 1209600"/>
              <a:gd name="connsiteX3" fmla="*/ 1492553 w 1492553"/>
              <a:gd name="connsiteY3" fmla="*/ 120960 h 1209600"/>
              <a:gd name="connsiteX4" fmla="*/ 1492553 w 1492553"/>
              <a:gd name="connsiteY4" fmla="*/ 1088640 h 1209600"/>
              <a:gd name="connsiteX5" fmla="*/ 1371593 w 1492553"/>
              <a:gd name="connsiteY5" fmla="*/ 1209600 h 1209600"/>
              <a:gd name="connsiteX6" fmla="*/ 120960 w 1492553"/>
              <a:gd name="connsiteY6" fmla="*/ 1209600 h 1209600"/>
              <a:gd name="connsiteX7" fmla="*/ 0 w 1492553"/>
              <a:gd name="connsiteY7" fmla="*/ 1088640 h 1209600"/>
              <a:gd name="connsiteX8" fmla="*/ 0 w 1492553"/>
              <a:gd name="connsiteY8" fmla="*/ 120960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553" h="1209600">
                <a:moveTo>
                  <a:pt x="0" y="120960"/>
                </a:moveTo>
                <a:cubicBezTo>
                  <a:pt x="0" y="54156"/>
                  <a:pt x="54156" y="0"/>
                  <a:pt x="120960" y="0"/>
                </a:cubicBezTo>
                <a:lnTo>
                  <a:pt x="1371593" y="0"/>
                </a:lnTo>
                <a:cubicBezTo>
                  <a:pt x="1438397" y="0"/>
                  <a:pt x="1492553" y="54156"/>
                  <a:pt x="1492553" y="120960"/>
                </a:cubicBezTo>
                <a:lnTo>
                  <a:pt x="1492553" y="1088640"/>
                </a:lnTo>
                <a:cubicBezTo>
                  <a:pt x="1492553" y="1155444"/>
                  <a:pt x="1438397" y="1209600"/>
                  <a:pt x="1371593" y="1209600"/>
                </a:cubicBezTo>
                <a:lnTo>
                  <a:pt x="120960" y="1209600"/>
                </a:lnTo>
                <a:cubicBezTo>
                  <a:pt x="54156" y="1209600"/>
                  <a:pt x="0" y="1155444"/>
                  <a:pt x="0" y="1088640"/>
                </a:cubicBezTo>
                <a:lnTo>
                  <a:pt x="0" y="12096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996" tIns="134996" rIns="134996" bIns="134996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400" dirty="0"/>
              <a:t>回复请求</a:t>
            </a:r>
            <a:endParaRPr lang="zh-CN" altLang="en-US" sz="1400" kern="1200" dirty="0"/>
          </a:p>
        </p:txBody>
      </p:sp>
      <p:sp>
        <p:nvSpPr>
          <p:cNvPr id="27" name="罐形 26"/>
          <p:cNvSpPr/>
          <p:nvPr/>
        </p:nvSpPr>
        <p:spPr>
          <a:xfrm>
            <a:off x="3851920" y="3456930"/>
            <a:ext cx="948482" cy="864096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2"/>
                </a:solidFill>
              </a:rPr>
              <a:t>Database</a:t>
            </a:r>
            <a:endParaRPr kumimoji="1"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8" name="任意形状 27"/>
          <p:cNvSpPr/>
          <p:nvPr/>
        </p:nvSpPr>
        <p:spPr>
          <a:xfrm rot="5400000">
            <a:off x="4085998" y="4497880"/>
            <a:ext cx="457029" cy="354053"/>
          </a:xfrm>
          <a:custGeom>
            <a:avLst/>
            <a:gdLst>
              <a:gd name="connsiteX0" fmla="*/ 0 w 457029"/>
              <a:gd name="connsiteY0" fmla="*/ 70811 h 354053"/>
              <a:gd name="connsiteX1" fmla="*/ 280003 w 457029"/>
              <a:gd name="connsiteY1" fmla="*/ 70811 h 354053"/>
              <a:gd name="connsiteX2" fmla="*/ 280003 w 457029"/>
              <a:gd name="connsiteY2" fmla="*/ 0 h 354053"/>
              <a:gd name="connsiteX3" fmla="*/ 457029 w 457029"/>
              <a:gd name="connsiteY3" fmla="*/ 177027 h 354053"/>
              <a:gd name="connsiteX4" fmla="*/ 280003 w 457029"/>
              <a:gd name="connsiteY4" fmla="*/ 354053 h 354053"/>
              <a:gd name="connsiteX5" fmla="*/ 280003 w 457029"/>
              <a:gd name="connsiteY5" fmla="*/ 283242 h 354053"/>
              <a:gd name="connsiteX6" fmla="*/ 0 w 457029"/>
              <a:gd name="connsiteY6" fmla="*/ 283242 h 354053"/>
              <a:gd name="connsiteX7" fmla="*/ 0 w 457029"/>
              <a:gd name="connsiteY7" fmla="*/ 70811 h 3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29" h="354053">
                <a:moveTo>
                  <a:pt x="0" y="70811"/>
                </a:moveTo>
                <a:lnTo>
                  <a:pt x="280003" y="70811"/>
                </a:lnTo>
                <a:lnTo>
                  <a:pt x="280003" y="0"/>
                </a:lnTo>
                <a:lnTo>
                  <a:pt x="457029" y="177027"/>
                </a:lnTo>
                <a:lnTo>
                  <a:pt x="280003" y="354053"/>
                </a:lnTo>
                <a:lnTo>
                  <a:pt x="280003" y="283242"/>
                </a:lnTo>
                <a:lnTo>
                  <a:pt x="0" y="283242"/>
                </a:lnTo>
                <a:lnTo>
                  <a:pt x="0" y="7081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811" rIns="106216" bIns="7081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3"/>
          <a:stretch/>
        </p:blipFill>
        <p:spPr>
          <a:xfrm>
            <a:off x="0" y="1462424"/>
            <a:ext cx="9144000" cy="1606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00299" y="317892"/>
            <a:ext cx="1705456" cy="595688"/>
            <a:chOff x="5820295" y="4019880"/>
            <a:chExt cx="1705456" cy="595688"/>
          </a:xfrm>
        </p:grpSpPr>
        <p:sp>
          <p:nvSpPr>
            <p:cNvPr id="6" name="矩形 5"/>
            <p:cNvSpPr/>
            <p:nvPr/>
          </p:nvSpPr>
          <p:spPr>
            <a:xfrm>
              <a:off x="5820295" y="4019880"/>
              <a:ext cx="1705456" cy="595688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5820295" y="4019880"/>
              <a:ext cx="1705456" cy="595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/>
                <a:t>私聊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88456"/>
            <a:ext cx="7454900" cy="2844800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68682782"/>
              </p:ext>
            </p:extLst>
          </p:nvPr>
        </p:nvGraphicFramePr>
        <p:xfrm>
          <a:off x="1425146" y="966239"/>
          <a:ext cx="6096000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00299" y="317892"/>
            <a:ext cx="1705456" cy="595688"/>
            <a:chOff x="5820295" y="4019880"/>
            <a:chExt cx="1705456" cy="595688"/>
          </a:xfrm>
        </p:grpSpPr>
        <p:sp>
          <p:nvSpPr>
            <p:cNvPr id="3" name="矩形 2"/>
            <p:cNvSpPr/>
            <p:nvPr/>
          </p:nvSpPr>
          <p:spPr>
            <a:xfrm>
              <a:off x="5820295" y="4019880"/>
              <a:ext cx="1705456" cy="595688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矩形 3"/>
            <p:cNvSpPr/>
            <p:nvPr/>
          </p:nvSpPr>
          <p:spPr>
            <a:xfrm>
              <a:off x="5820295" y="4019880"/>
              <a:ext cx="1705456" cy="595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/>
                <a:t>天气查询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48360"/>
            <a:ext cx="7277100" cy="1320800"/>
          </a:xfrm>
          <a:prstGeom prst="rect">
            <a:avLst/>
          </a:prstGeom>
        </p:spPr>
      </p:pic>
      <p:graphicFrame>
        <p:nvGraphicFramePr>
          <p:cNvPr id="10" name="图表 9"/>
          <p:cNvGraphicFramePr/>
          <p:nvPr/>
        </p:nvGraphicFramePr>
        <p:xfrm>
          <a:off x="1369790" y="646688"/>
          <a:ext cx="6624736" cy="299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0" b="46963"/>
          <a:stretch>
            <a:fillRect/>
          </a:stretch>
        </p:blipFill>
        <p:spPr>
          <a:xfrm>
            <a:off x="0" y="3140967"/>
            <a:ext cx="9144000" cy="2520281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400299" y="317892"/>
            <a:ext cx="1705456" cy="595688"/>
            <a:chOff x="5820295" y="4019880"/>
            <a:chExt cx="1705456" cy="595688"/>
          </a:xfrm>
        </p:grpSpPr>
        <p:sp>
          <p:nvSpPr>
            <p:cNvPr id="6" name="矩形 5"/>
            <p:cNvSpPr/>
            <p:nvPr/>
          </p:nvSpPr>
          <p:spPr>
            <a:xfrm>
              <a:off x="5820295" y="4019880"/>
              <a:ext cx="1705456" cy="595688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5820295" y="4019880"/>
              <a:ext cx="1705456" cy="595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/>
                <a:t>在线成员列表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59632" y="1353542"/>
            <a:ext cx="66383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onlineUser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[[username1,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socket1],</a:t>
            </a:r>
            <a:r>
              <a:rPr kumimoji="1" lang="zh-CN" altLang="en-US" dirty="0"/>
              <a:t> </a:t>
            </a:r>
            <a:r>
              <a:rPr kumimoji="1" lang="en-US" altLang="zh-CN" dirty="0"/>
              <a:t>[username2,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socket2]…]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用户正常登录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注销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用户异常退出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zh-CN" altLang="en-US" dirty="0"/>
              <a:t>心跳检测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872" y="260648"/>
            <a:ext cx="172354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/>
              <a:t>客户端模型</a:t>
            </a:r>
          </a:p>
        </p:txBody>
      </p:sp>
      <p:sp>
        <p:nvSpPr>
          <p:cNvPr id="14" name="任意形状 13"/>
          <p:cNvSpPr/>
          <p:nvPr/>
        </p:nvSpPr>
        <p:spPr>
          <a:xfrm>
            <a:off x="6068933" y="1664222"/>
            <a:ext cx="375273" cy="426051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60516"/>
                </a:lnTo>
                <a:lnTo>
                  <a:pt x="375273" y="426051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形状 14"/>
          <p:cNvSpPr/>
          <p:nvPr/>
        </p:nvSpPr>
        <p:spPr>
          <a:xfrm>
            <a:off x="6068933" y="1664222"/>
            <a:ext cx="375273" cy="33461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46158"/>
                </a:lnTo>
                <a:lnTo>
                  <a:pt x="375273" y="334615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形状 15"/>
          <p:cNvSpPr/>
          <p:nvPr/>
        </p:nvSpPr>
        <p:spPr>
          <a:xfrm>
            <a:off x="6068933" y="1664222"/>
            <a:ext cx="375273" cy="24317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31799"/>
                </a:lnTo>
                <a:lnTo>
                  <a:pt x="375273" y="243179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形状 16"/>
          <p:cNvSpPr/>
          <p:nvPr/>
        </p:nvSpPr>
        <p:spPr>
          <a:xfrm>
            <a:off x="6068933" y="1664222"/>
            <a:ext cx="375273" cy="15174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7441"/>
                </a:lnTo>
                <a:lnTo>
                  <a:pt x="375273" y="151744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6068933" y="1664222"/>
            <a:ext cx="375273" cy="6030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03083"/>
                </a:lnTo>
                <a:lnTo>
                  <a:pt x="375273" y="60308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4411021" y="760547"/>
            <a:ext cx="2173042" cy="2597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4539"/>
                </a:lnTo>
                <a:lnTo>
                  <a:pt x="2173042" y="124539"/>
                </a:lnTo>
                <a:lnTo>
                  <a:pt x="2173042" y="25976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形状 19"/>
          <p:cNvSpPr/>
          <p:nvPr/>
        </p:nvSpPr>
        <p:spPr>
          <a:xfrm>
            <a:off x="1676446" y="1664222"/>
            <a:ext cx="303270" cy="426051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60516"/>
                </a:lnTo>
                <a:lnTo>
                  <a:pt x="303270" y="426051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形状 20"/>
          <p:cNvSpPr/>
          <p:nvPr/>
        </p:nvSpPr>
        <p:spPr>
          <a:xfrm>
            <a:off x="1676446" y="1664222"/>
            <a:ext cx="303270" cy="33461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46158"/>
                </a:lnTo>
                <a:lnTo>
                  <a:pt x="303270" y="334615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任意形状 21"/>
          <p:cNvSpPr/>
          <p:nvPr/>
        </p:nvSpPr>
        <p:spPr>
          <a:xfrm>
            <a:off x="1676446" y="1664222"/>
            <a:ext cx="303270" cy="24317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31799"/>
                </a:lnTo>
                <a:lnTo>
                  <a:pt x="303270" y="243179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形状 22"/>
          <p:cNvSpPr/>
          <p:nvPr/>
        </p:nvSpPr>
        <p:spPr>
          <a:xfrm>
            <a:off x="1676446" y="1664222"/>
            <a:ext cx="303270" cy="15174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7441"/>
                </a:lnTo>
                <a:lnTo>
                  <a:pt x="303270" y="151744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任意形状 23"/>
          <p:cNvSpPr/>
          <p:nvPr/>
        </p:nvSpPr>
        <p:spPr>
          <a:xfrm>
            <a:off x="1676446" y="1664222"/>
            <a:ext cx="303270" cy="6030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03083"/>
                </a:lnTo>
                <a:lnTo>
                  <a:pt x="303270" y="60308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5" name="任意形状 24"/>
          <p:cNvSpPr/>
          <p:nvPr/>
        </p:nvSpPr>
        <p:spPr>
          <a:xfrm>
            <a:off x="2191578" y="760547"/>
            <a:ext cx="2219443" cy="2597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19443" y="0"/>
                </a:moveTo>
                <a:lnTo>
                  <a:pt x="2219443" y="124539"/>
                </a:lnTo>
                <a:lnTo>
                  <a:pt x="0" y="124539"/>
                </a:lnTo>
                <a:lnTo>
                  <a:pt x="0" y="25976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形状 25"/>
          <p:cNvSpPr/>
          <p:nvPr/>
        </p:nvSpPr>
        <p:spPr>
          <a:xfrm>
            <a:off x="3767107" y="116632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Clinet</a:t>
            </a:r>
            <a:endParaRPr lang="zh-CN" altLang="en-US" sz="1600" kern="1200" dirty="0"/>
          </a:p>
        </p:txBody>
      </p:sp>
      <p:sp>
        <p:nvSpPr>
          <p:cNvPr id="27" name="任意形状 26"/>
          <p:cNvSpPr/>
          <p:nvPr/>
        </p:nvSpPr>
        <p:spPr>
          <a:xfrm>
            <a:off x="1547663" y="1020308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MsgRecv</a:t>
            </a:r>
            <a:endParaRPr lang="zh-CN" altLang="en-US" sz="1600" kern="1200" dirty="0"/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Handler</a:t>
            </a:r>
            <a:endParaRPr lang="zh-CN" altLang="en-US" sz="1600" kern="1200" dirty="0"/>
          </a:p>
        </p:txBody>
      </p:sp>
      <p:sp>
        <p:nvSpPr>
          <p:cNvPr id="28" name="任意形状 27"/>
          <p:cNvSpPr/>
          <p:nvPr/>
        </p:nvSpPr>
        <p:spPr>
          <a:xfrm>
            <a:off x="1979716" y="1923983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loginQue</a:t>
            </a:r>
            <a:endParaRPr lang="zh-CN" altLang="en-US" sz="1600" kern="1200" dirty="0"/>
          </a:p>
        </p:txBody>
      </p:sp>
      <p:sp>
        <p:nvSpPr>
          <p:cNvPr id="29" name="任意形状 28"/>
          <p:cNvSpPr/>
          <p:nvPr/>
        </p:nvSpPr>
        <p:spPr>
          <a:xfrm>
            <a:off x="1979716" y="2838341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chatroomQue</a:t>
            </a:r>
            <a:endParaRPr lang="zh-CN" altLang="en-US" sz="1600" kern="1200" dirty="0"/>
          </a:p>
        </p:txBody>
      </p:sp>
      <p:sp>
        <p:nvSpPr>
          <p:cNvPr id="30" name="任意形状 29"/>
          <p:cNvSpPr/>
          <p:nvPr/>
        </p:nvSpPr>
        <p:spPr>
          <a:xfrm>
            <a:off x="1979716" y="3752699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pchatQue</a:t>
            </a:r>
            <a:endParaRPr lang="zh-CN" altLang="en-US" sz="1600" kern="1200" dirty="0"/>
          </a:p>
        </p:txBody>
      </p:sp>
      <p:sp>
        <p:nvSpPr>
          <p:cNvPr id="31" name="任意形状 30"/>
          <p:cNvSpPr/>
          <p:nvPr/>
        </p:nvSpPr>
        <p:spPr>
          <a:xfrm>
            <a:off x="1979716" y="4667057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histrotyQue</a:t>
            </a:r>
            <a:endParaRPr lang="zh-CN" altLang="en-US" sz="1600" kern="1200" dirty="0"/>
          </a:p>
        </p:txBody>
      </p:sp>
      <p:sp>
        <p:nvSpPr>
          <p:cNvPr id="32" name="任意形状 31"/>
          <p:cNvSpPr/>
          <p:nvPr/>
        </p:nvSpPr>
        <p:spPr>
          <a:xfrm>
            <a:off x="1979716" y="5581415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weatherQue</a:t>
            </a:r>
            <a:endParaRPr lang="zh-CN" altLang="en-US" sz="1600" kern="1200" dirty="0"/>
          </a:p>
        </p:txBody>
      </p:sp>
      <p:sp>
        <p:nvSpPr>
          <p:cNvPr id="33" name="任意形状 32"/>
          <p:cNvSpPr/>
          <p:nvPr/>
        </p:nvSpPr>
        <p:spPr>
          <a:xfrm>
            <a:off x="5940150" y="1020308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GUI</a:t>
            </a:r>
            <a:r>
              <a:rPr lang="zh-CN" altLang="en-US" sz="1600" kern="1200" dirty="0"/>
              <a:t> </a:t>
            </a:r>
            <a:r>
              <a:rPr lang="en-US" altLang="zh-CN" sz="1600" kern="1200" dirty="0"/>
              <a:t>Widget</a:t>
            </a:r>
            <a:endParaRPr lang="zh-CN" altLang="en-US" sz="1600" kern="1200" dirty="0"/>
          </a:p>
        </p:txBody>
      </p:sp>
      <p:sp>
        <p:nvSpPr>
          <p:cNvPr id="34" name="任意形状 33"/>
          <p:cNvSpPr/>
          <p:nvPr/>
        </p:nvSpPr>
        <p:spPr>
          <a:xfrm>
            <a:off x="6444206" y="1945349"/>
            <a:ext cx="1368154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Login/Registe</a:t>
            </a:r>
            <a:endParaRPr lang="zh-CN" altLang="en-US" sz="1600" kern="1200" dirty="0"/>
          </a:p>
        </p:txBody>
      </p:sp>
      <p:sp>
        <p:nvSpPr>
          <p:cNvPr id="35" name="任意形状 34"/>
          <p:cNvSpPr/>
          <p:nvPr/>
        </p:nvSpPr>
        <p:spPr>
          <a:xfrm>
            <a:off x="6444206" y="2859707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Chatroom</a:t>
            </a:r>
            <a:endParaRPr lang="zh-CN" altLang="en-US" sz="1600" kern="1200" dirty="0"/>
          </a:p>
        </p:txBody>
      </p:sp>
      <p:sp>
        <p:nvSpPr>
          <p:cNvPr id="36" name="任意形状 35"/>
          <p:cNvSpPr/>
          <p:nvPr/>
        </p:nvSpPr>
        <p:spPr>
          <a:xfrm>
            <a:off x="6444206" y="3774065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PrivateChat</a:t>
            </a:r>
            <a:endParaRPr lang="zh-CN" altLang="en-US" sz="1600" kern="1200" dirty="0"/>
          </a:p>
        </p:txBody>
      </p:sp>
      <p:sp>
        <p:nvSpPr>
          <p:cNvPr id="37" name="任意形状 36"/>
          <p:cNvSpPr/>
          <p:nvPr/>
        </p:nvSpPr>
        <p:spPr>
          <a:xfrm>
            <a:off x="6444206" y="4688423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ChatHistory</a:t>
            </a:r>
            <a:endParaRPr lang="zh-CN" altLang="en-US" sz="1600" kern="1200" dirty="0"/>
          </a:p>
        </p:txBody>
      </p:sp>
      <p:sp>
        <p:nvSpPr>
          <p:cNvPr id="38" name="任意形状 37"/>
          <p:cNvSpPr/>
          <p:nvPr/>
        </p:nvSpPr>
        <p:spPr>
          <a:xfrm>
            <a:off x="6444206" y="5602781"/>
            <a:ext cx="1287828" cy="643914"/>
          </a:xfrm>
          <a:custGeom>
            <a:avLst/>
            <a:gdLst>
              <a:gd name="connsiteX0" fmla="*/ 0 w 1287828"/>
              <a:gd name="connsiteY0" fmla="*/ 0 h 643914"/>
              <a:gd name="connsiteX1" fmla="*/ 1287828 w 1287828"/>
              <a:gd name="connsiteY1" fmla="*/ 0 h 643914"/>
              <a:gd name="connsiteX2" fmla="*/ 1287828 w 1287828"/>
              <a:gd name="connsiteY2" fmla="*/ 643914 h 643914"/>
              <a:gd name="connsiteX3" fmla="*/ 0 w 1287828"/>
              <a:gd name="connsiteY3" fmla="*/ 643914 h 643914"/>
              <a:gd name="connsiteX4" fmla="*/ 0 w 1287828"/>
              <a:gd name="connsiteY4" fmla="*/ 0 h 6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828" h="643914">
                <a:moveTo>
                  <a:pt x="0" y="0"/>
                </a:moveTo>
                <a:lnTo>
                  <a:pt x="1287828" y="0"/>
                </a:lnTo>
                <a:lnTo>
                  <a:pt x="1287828" y="643914"/>
                </a:lnTo>
                <a:lnTo>
                  <a:pt x="0" y="643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/>
              <a:t>WeatherInfo</a:t>
            </a:r>
            <a:endParaRPr lang="zh-CN" altLang="en-US" sz="1600" kern="1200" dirty="0"/>
          </a:p>
        </p:txBody>
      </p:sp>
      <p:sp>
        <p:nvSpPr>
          <p:cNvPr id="8" name="燕尾形 7"/>
          <p:cNvSpPr/>
          <p:nvPr/>
        </p:nvSpPr>
        <p:spPr>
          <a:xfrm>
            <a:off x="107504" y="3181664"/>
            <a:ext cx="1115616" cy="36004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Recv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85064" y="2992571"/>
            <a:ext cx="1944216" cy="2880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17112" y="2623239"/>
            <a:ext cx="10801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85064" y="3302739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[code,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msg…]</a:t>
            </a:r>
            <a:endParaRPr kumimoji="1"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5765768" y="890427"/>
            <a:ext cx="2190607" cy="55112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853004" y="6498203"/>
            <a:ext cx="110799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接收消息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1223120" y="890428"/>
            <a:ext cx="2325456" cy="55112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867343" y="6500271"/>
            <a:ext cx="2089033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zh-CN" altLang="en-US" smtClean="0"/>
              <a:t>显示消息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发送请求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" grpId="0" animBg="1"/>
      <p:bldP spid="10" grpId="0" animBg="1"/>
      <p:bldP spid="11" grpId="0" animBg="1"/>
      <p:bldP spid="12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611560" y="332656"/>
            <a:ext cx="1287828" cy="643914"/>
            <a:chOff x="1547663" y="906487"/>
            <a:chExt cx="1287828" cy="643914"/>
          </a:xfrm>
        </p:grpSpPr>
        <p:sp>
          <p:nvSpPr>
            <p:cNvPr id="3" name="矩形 2"/>
            <p:cNvSpPr/>
            <p:nvPr/>
          </p:nvSpPr>
          <p:spPr>
            <a:xfrm>
              <a:off x="1547663" y="906487"/>
              <a:ext cx="1287828" cy="643914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矩形 3"/>
            <p:cNvSpPr/>
            <p:nvPr/>
          </p:nvSpPr>
          <p:spPr>
            <a:xfrm>
              <a:off x="1547663" y="906487"/>
              <a:ext cx="1287828" cy="6439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/>
                <a:t>MsgRecv</a:t>
              </a:r>
              <a:endParaRPr lang="zh-CN" altLang="en-US" sz="1600" kern="1200" dirty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/>
                <a:t>Handler</a:t>
              </a:r>
              <a:endParaRPr lang="zh-CN" altLang="en-US" sz="1600" kern="12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632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形状 19"/>
          <p:cNvSpPr/>
          <p:nvPr/>
        </p:nvSpPr>
        <p:spPr>
          <a:xfrm>
            <a:off x="1527127" y="1484784"/>
            <a:ext cx="1422065" cy="820800"/>
          </a:xfrm>
          <a:custGeom>
            <a:avLst/>
            <a:gdLst>
              <a:gd name="connsiteX0" fmla="*/ 0 w 1422065"/>
              <a:gd name="connsiteY0" fmla="*/ 82080 h 820800"/>
              <a:gd name="connsiteX1" fmla="*/ 82080 w 1422065"/>
              <a:gd name="connsiteY1" fmla="*/ 0 h 820800"/>
              <a:gd name="connsiteX2" fmla="*/ 1339985 w 1422065"/>
              <a:gd name="connsiteY2" fmla="*/ 0 h 820800"/>
              <a:gd name="connsiteX3" fmla="*/ 1422065 w 1422065"/>
              <a:gd name="connsiteY3" fmla="*/ 82080 h 820800"/>
              <a:gd name="connsiteX4" fmla="*/ 1422065 w 1422065"/>
              <a:gd name="connsiteY4" fmla="*/ 738720 h 820800"/>
              <a:gd name="connsiteX5" fmla="*/ 1339985 w 1422065"/>
              <a:gd name="connsiteY5" fmla="*/ 820800 h 820800"/>
              <a:gd name="connsiteX6" fmla="*/ 82080 w 1422065"/>
              <a:gd name="connsiteY6" fmla="*/ 820800 h 820800"/>
              <a:gd name="connsiteX7" fmla="*/ 0 w 1422065"/>
              <a:gd name="connsiteY7" fmla="*/ 738720 h 820800"/>
              <a:gd name="connsiteX8" fmla="*/ 0 w 1422065"/>
              <a:gd name="connsiteY8" fmla="*/ 82080 h 8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820800">
                <a:moveTo>
                  <a:pt x="0" y="82080"/>
                </a:moveTo>
                <a:cubicBezTo>
                  <a:pt x="0" y="36748"/>
                  <a:pt x="36748" y="0"/>
                  <a:pt x="82080" y="0"/>
                </a:cubicBezTo>
                <a:lnTo>
                  <a:pt x="1339985" y="0"/>
                </a:lnTo>
                <a:cubicBezTo>
                  <a:pt x="1385317" y="0"/>
                  <a:pt x="1422065" y="36748"/>
                  <a:pt x="1422065" y="82080"/>
                </a:cubicBezTo>
                <a:lnTo>
                  <a:pt x="1422065" y="738720"/>
                </a:lnTo>
                <a:cubicBezTo>
                  <a:pt x="1422065" y="784052"/>
                  <a:pt x="1385317" y="820800"/>
                  <a:pt x="1339985" y="820800"/>
                </a:cubicBezTo>
                <a:lnTo>
                  <a:pt x="82080" y="820800"/>
                </a:lnTo>
                <a:cubicBezTo>
                  <a:pt x="36748" y="820800"/>
                  <a:pt x="0" y="784052"/>
                  <a:pt x="0" y="738720"/>
                </a:cubicBezTo>
                <a:lnTo>
                  <a:pt x="0" y="8208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26940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/>
              <a:t>Recv</a:t>
            </a:r>
            <a:endParaRPr lang="zh-CN" altLang="en-US" sz="1400" kern="1200" dirty="0"/>
          </a:p>
        </p:txBody>
      </p:sp>
      <p:sp>
        <p:nvSpPr>
          <p:cNvPr id="21" name="任意形状 20"/>
          <p:cNvSpPr/>
          <p:nvPr/>
        </p:nvSpPr>
        <p:spPr>
          <a:xfrm>
            <a:off x="1818394" y="2031985"/>
            <a:ext cx="1422065" cy="967378"/>
          </a:xfrm>
          <a:custGeom>
            <a:avLst/>
            <a:gdLst>
              <a:gd name="connsiteX0" fmla="*/ 0 w 1422065"/>
              <a:gd name="connsiteY0" fmla="*/ 109440 h 1094400"/>
              <a:gd name="connsiteX1" fmla="*/ 109440 w 1422065"/>
              <a:gd name="connsiteY1" fmla="*/ 0 h 1094400"/>
              <a:gd name="connsiteX2" fmla="*/ 1312625 w 1422065"/>
              <a:gd name="connsiteY2" fmla="*/ 0 h 1094400"/>
              <a:gd name="connsiteX3" fmla="*/ 1422065 w 1422065"/>
              <a:gd name="connsiteY3" fmla="*/ 109440 h 1094400"/>
              <a:gd name="connsiteX4" fmla="*/ 1422065 w 1422065"/>
              <a:gd name="connsiteY4" fmla="*/ 984960 h 1094400"/>
              <a:gd name="connsiteX5" fmla="*/ 1312625 w 1422065"/>
              <a:gd name="connsiteY5" fmla="*/ 1094400 h 1094400"/>
              <a:gd name="connsiteX6" fmla="*/ 109440 w 1422065"/>
              <a:gd name="connsiteY6" fmla="*/ 1094400 h 1094400"/>
              <a:gd name="connsiteX7" fmla="*/ 0 w 1422065"/>
              <a:gd name="connsiteY7" fmla="*/ 984960 h 1094400"/>
              <a:gd name="connsiteX8" fmla="*/ 0 w 1422065"/>
              <a:gd name="connsiteY8" fmla="*/ 109440 h 10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1094400">
                <a:moveTo>
                  <a:pt x="0" y="109440"/>
                </a:moveTo>
                <a:cubicBezTo>
                  <a:pt x="0" y="48998"/>
                  <a:pt x="48998" y="0"/>
                  <a:pt x="109440" y="0"/>
                </a:cubicBezTo>
                <a:lnTo>
                  <a:pt x="1312625" y="0"/>
                </a:lnTo>
                <a:cubicBezTo>
                  <a:pt x="1373067" y="0"/>
                  <a:pt x="1422065" y="48998"/>
                  <a:pt x="1422065" y="109440"/>
                </a:cubicBezTo>
                <a:lnTo>
                  <a:pt x="1422065" y="984960"/>
                </a:lnTo>
                <a:cubicBezTo>
                  <a:pt x="1422065" y="1045402"/>
                  <a:pt x="1373067" y="1094400"/>
                  <a:pt x="1312625" y="1094400"/>
                </a:cubicBezTo>
                <a:lnTo>
                  <a:pt x="109440" y="1094400"/>
                </a:lnTo>
                <a:cubicBezTo>
                  <a:pt x="48998" y="1094400"/>
                  <a:pt x="0" y="1045402"/>
                  <a:pt x="0" y="984960"/>
                </a:cubicBezTo>
                <a:lnTo>
                  <a:pt x="0" y="10944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22" tIns="131622" rIns="131622" bIns="131622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400" kern="1200" dirty="0"/>
              <a:t>101</a:t>
            </a:r>
            <a:r>
              <a:rPr lang="zh-CN" altLang="en-US" sz="1400" kern="1200" dirty="0"/>
              <a:t> 登录请求</a:t>
            </a:r>
          </a:p>
        </p:txBody>
      </p:sp>
      <p:sp>
        <p:nvSpPr>
          <p:cNvPr id="22" name="任意形状 21"/>
          <p:cNvSpPr/>
          <p:nvPr/>
        </p:nvSpPr>
        <p:spPr>
          <a:xfrm>
            <a:off x="3164773" y="1581358"/>
            <a:ext cx="457029" cy="354053"/>
          </a:xfrm>
          <a:custGeom>
            <a:avLst/>
            <a:gdLst>
              <a:gd name="connsiteX0" fmla="*/ 0 w 457029"/>
              <a:gd name="connsiteY0" fmla="*/ 70811 h 354053"/>
              <a:gd name="connsiteX1" fmla="*/ 280003 w 457029"/>
              <a:gd name="connsiteY1" fmla="*/ 70811 h 354053"/>
              <a:gd name="connsiteX2" fmla="*/ 280003 w 457029"/>
              <a:gd name="connsiteY2" fmla="*/ 0 h 354053"/>
              <a:gd name="connsiteX3" fmla="*/ 457029 w 457029"/>
              <a:gd name="connsiteY3" fmla="*/ 177027 h 354053"/>
              <a:gd name="connsiteX4" fmla="*/ 280003 w 457029"/>
              <a:gd name="connsiteY4" fmla="*/ 354053 h 354053"/>
              <a:gd name="connsiteX5" fmla="*/ 280003 w 457029"/>
              <a:gd name="connsiteY5" fmla="*/ 283242 h 354053"/>
              <a:gd name="connsiteX6" fmla="*/ 0 w 457029"/>
              <a:gd name="connsiteY6" fmla="*/ 283242 h 354053"/>
              <a:gd name="connsiteX7" fmla="*/ 0 w 457029"/>
              <a:gd name="connsiteY7" fmla="*/ 70811 h 3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29" h="354053">
                <a:moveTo>
                  <a:pt x="0" y="70811"/>
                </a:moveTo>
                <a:lnTo>
                  <a:pt x="280003" y="70811"/>
                </a:lnTo>
                <a:lnTo>
                  <a:pt x="280003" y="0"/>
                </a:lnTo>
                <a:lnTo>
                  <a:pt x="457029" y="177027"/>
                </a:lnTo>
                <a:lnTo>
                  <a:pt x="280003" y="354053"/>
                </a:lnTo>
                <a:lnTo>
                  <a:pt x="280003" y="283242"/>
                </a:lnTo>
                <a:lnTo>
                  <a:pt x="0" y="283242"/>
                </a:lnTo>
                <a:lnTo>
                  <a:pt x="0" y="7081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811" rIns="106216" bIns="7081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23" name="任意形状 22"/>
          <p:cNvSpPr/>
          <p:nvPr/>
        </p:nvSpPr>
        <p:spPr>
          <a:xfrm>
            <a:off x="3811513" y="1484784"/>
            <a:ext cx="1422065" cy="820800"/>
          </a:xfrm>
          <a:custGeom>
            <a:avLst/>
            <a:gdLst>
              <a:gd name="connsiteX0" fmla="*/ 0 w 1422065"/>
              <a:gd name="connsiteY0" fmla="*/ 82080 h 820800"/>
              <a:gd name="connsiteX1" fmla="*/ 82080 w 1422065"/>
              <a:gd name="connsiteY1" fmla="*/ 0 h 820800"/>
              <a:gd name="connsiteX2" fmla="*/ 1339985 w 1422065"/>
              <a:gd name="connsiteY2" fmla="*/ 0 h 820800"/>
              <a:gd name="connsiteX3" fmla="*/ 1422065 w 1422065"/>
              <a:gd name="connsiteY3" fmla="*/ 82080 h 820800"/>
              <a:gd name="connsiteX4" fmla="*/ 1422065 w 1422065"/>
              <a:gd name="connsiteY4" fmla="*/ 738720 h 820800"/>
              <a:gd name="connsiteX5" fmla="*/ 1339985 w 1422065"/>
              <a:gd name="connsiteY5" fmla="*/ 820800 h 820800"/>
              <a:gd name="connsiteX6" fmla="*/ 82080 w 1422065"/>
              <a:gd name="connsiteY6" fmla="*/ 820800 h 820800"/>
              <a:gd name="connsiteX7" fmla="*/ 0 w 1422065"/>
              <a:gd name="connsiteY7" fmla="*/ 738720 h 820800"/>
              <a:gd name="connsiteX8" fmla="*/ 0 w 1422065"/>
              <a:gd name="connsiteY8" fmla="*/ 82080 h 8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820800">
                <a:moveTo>
                  <a:pt x="0" y="82080"/>
                </a:moveTo>
                <a:cubicBezTo>
                  <a:pt x="0" y="36748"/>
                  <a:pt x="36748" y="0"/>
                  <a:pt x="82080" y="0"/>
                </a:cubicBezTo>
                <a:lnTo>
                  <a:pt x="1339985" y="0"/>
                </a:lnTo>
                <a:cubicBezTo>
                  <a:pt x="1385317" y="0"/>
                  <a:pt x="1422065" y="36748"/>
                  <a:pt x="1422065" y="82080"/>
                </a:cubicBezTo>
                <a:lnTo>
                  <a:pt x="1422065" y="738720"/>
                </a:lnTo>
                <a:cubicBezTo>
                  <a:pt x="1422065" y="784052"/>
                  <a:pt x="1385317" y="820800"/>
                  <a:pt x="1339985" y="820800"/>
                </a:cubicBezTo>
                <a:lnTo>
                  <a:pt x="82080" y="820800"/>
                </a:lnTo>
                <a:cubicBezTo>
                  <a:pt x="36748" y="820800"/>
                  <a:pt x="0" y="784052"/>
                  <a:pt x="0" y="738720"/>
                </a:cubicBezTo>
                <a:lnTo>
                  <a:pt x="0" y="8208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26940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/>
              <a:t>Handle</a:t>
            </a:r>
            <a:endParaRPr lang="zh-CN" altLang="en-US" sz="1400" kern="1200" dirty="0"/>
          </a:p>
        </p:txBody>
      </p:sp>
      <p:sp>
        <p:nvSpPr>
          <p:cNvPr id="25" name="任意形状 24"/>
          <p:cNvSpPr/>
          <p:nvPr/>
        </p:nvSpPr>
        <p:spPr>
          <a:xfrm>
            <a:off x="5449159" y="1581358"/>
            <a:ext cx="457029" cy="354053"/>
          </a:xfrm>
          <a:custGeom>
            <a:avLst/>
            <a:gdLst>
              <a:gd name="connsiteX0" fmla="*/ 0 w 457029"/>
              <a:gd name="connsiteY0" fmla="*/ 70811 h 354053"/>
              <a:gd name="connsiteX1" fmla="*/ 280003 w 457029"/>
              <a:gd name="connsiteY1" fmla="*/ 70811 h 354053"/>
              <a:gd name="connsiteX2" fmla="*/ 280003 w 457029"/>
              <a:gd name="connsiteY2" fmla="*/ 0 h 354053"/>
              <a:gd name="connsiteX3" fmla="*/ 457029 w 457029"/>
              <a:gd name="connsiteY3" fmla="*/ 177027 h 354053"/>
              <a:gd name="connsiteX4" fmla="*/ 280003 w 457029"/>
              <a:gd name="connsiteY4" fmla="*/ 354053 h 354053"/>
              <a:gd name="connsiteX5" fmla="*/ 280003 w 457029"/>
              <a:gd name="connsiteY5" fmla="*/ 283242 h 354053"/>
              <a:gd name="connsiteX6" fmla="*/ 0 w 457029"/>
              <a:gd name="connsiteY6" fmla="*/ 283242 h 354053"/>
              <a:gd name="connsiteX7" fmla="*/ 0 w 457029"/>
              <a:gd name="connsiteY7" fmla="*/ 70811 h 3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29" h="354053">
                <a:moveTo>
                  <a:pt x="0" y="70811"/>
                </a:moveTo>
                <a:lnTo>
                  <a:pt x="280003" y="70811"/>
                </a:lnTo>
                <a:lnTo>
                  <a:pt x="280003" y="0"/>
                </a:lnTo>
                <a:lnTo>
                  <a:pt x="457029" y="177027"/>
                </a:lnTo>
                <a:lnTo>
                  <a:pt x="280003" y="354053"/>
                </a:lnTo>
                <a:lnTo>
                  <a:pt x="280003" y="283242"/>
                </a:lnTo>
                <a:lnTo>
                  <a:pt x="0" y="283242"/>
                </a:lnTo>
                <a:lnTo>
                  <a:pt x="0" y="7081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811" rIns="106216" bIns="7081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26" name="任意形状 25"/>
          <p:cNvSpPr/>
          <p:nvPr/>
        </p:nvSpPr>
        <p:spPr>
          <a:xfrm>
            <a:off x="6095899" y="1484784"/>
            <a:ext cx="1422065" cy="820800"/>
          </a:xfrm>
          <a:custGeom>
            <a:avLst/>
            <a:gdLst>
              <a:gd name="connsiteX0" fmla="*/ 0 w 1422065"/>
              <a:gd name="connsiteY0" fmla="*/ 82080 h 820800"/>
              <a:gd name="connsiteX1" fmla="*/ 82080 w 1422065"/>
              <a:gd name="connsiteY1" fmla="*/ 0 h 820800"/>
              <a:gd name="connsiteX2" fmla="*/ 1339985 w 1422065"/>
              <a:gd name="connsiteY2" fmla="*/ 0 h 820800"/>
              <a:gd name="connsiteX3" fmla="*/ 1422065 w 1422065"/>
              <a:gd name="connsiteY3" fmla="*/ 82080 h 820800"/>
              <a:gd name="connsiteX4" fmla="*/ 1422065 w 1422065"/>
              <a:gd name="connsiteY4" fmla="*/ 738720 h 820800"/>
              <a:gd name="connsiteX5" fmla="*/ 1339985 w 1422065"/>
              <a:gd name="connsiteY5" fmla="*/ 820800 h 820800"/>
              <a:gd name="connsiteX6" fmla="*/ 82080 w 1422065"/>
              <a:gd name="connsiteY6" fmla="*/ 820800 h 820800"/>
              <a:gd name="connsiteX7" fmla="*/ 0 w 1422065"/>
              <a:gd name="connsiteY7" fmla="*/ 738720 h 820800"/>
              <a:gd name="connsiteX8" fmla="*/ 0 w 1422065"/>
              <a:gd name="connsiteY8" fmla="*/ 82080 h 8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820800">
                <a:moveTo>
                  <a:pt x="0" y="82080"/>
                </a:moveTo>
                <a:cubicBezTo>
                  <a:pt x="0" y="36748"/>
                  <a:pt x="36748" y="0"/>
                  <a:pt x="82080" y="0"/>
                </a:cubicBezTo>
                <a:lnTo>
                  <a:pt x="1339985" y="0"/>
                </a:lnTo>
                <a:cubicBezTo>
                  <a:pt x="1385317" y="0"/>
                  <a:pt x="1422065" y="36748"/>
                  <a:pt x="1422065" y="82080"/>
                </a:cubicBezTo>
                <a:lnTo>
                  <a:pt x="1422065" y="738720"/>
                </a:lnTo>
                <a:cubicBezTo>
                  <a:pt x="1422065" y="784052"/>
                  <a:pt x="1385317" y="820800"/>
                  <a:pt x="1339985" y="820800"/>
                </a:cubicBezTo>
                <a:lnTo>
                  <a:pt x="82080" y="820800"/>
                </a:lnTo>
                <a:cubicBezTo>
                  <a:pt x="36748" y="820800"/>
                  <a:pt x="0" y="784052"/>
                  <a:pt x="0" y="738720"/>
                </a:cubicBezTo>
                <a:lnTo>
                  <a:pt x="0" y="8208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26940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/>
              <a:t>Send</a:t>
            </a:r>
            <a:endParaRPr lang="zh-CN" altLang="en-US" sz="1400" kern="1200" dirty="0"/>
          </a:p>
        </p:txBody>
      </p:sp>
      <p:sp>
        <p:nvSpPr>
          <p:cNvPr id="27" name="任意形状 26"/>
          <p:cNvSpPr/>
          <p:nvPr/>
        </p:nvSpPr>
        <p:spPr>
          <a:xfrm>
            <a:off x="6387166" y="2031985"/>
            <a:ext cx="1422065" cy="967378"/>
          </a:xfrm>
          <a:custGeom>
            <a:avLst/>
            <a:gdLst>
              <a:gd name="connsiteX0" fmla="*/ 0 w 1422065"/>
              <a:gd name="connsiteY0" fmla="*/ 109440 h 1094400"/>
              <a:gd name="connsiteX1" fmla="*/ 109440 w 1422065"/>
              <a:gd name="connsiteY1" fmla="*/ 0 h 1094400"/>
              <a:gd name="connsiteX2" fmla="*/ 1312625 w 1422065"/>
              <a:gd name="connsiteY2" fmla="*/ 0 h 1094400"/>
              <a:gd name="connsiteX3" fmla="*/ 1422065 w 1422065"/>
              <a:gd name="connsiteY3" fmla="*/ 109440 h 1094400"/>
              <a:gd name="connsiteX4" fmla="*/ 1422065 w 1422065"/>
              <a:gd name="connsiteY4" fmla="*/ 984960 h 1094400"/>
              <a:gd name="connsiteX5" fmla="*/ 1312625 w 1422065"/>
              <a:gd name="connsiteY5" fmla="*/ 1094400 h 1094400"/>
              <a:gd name="connsiteX6" fmla="*/ 109440 w 1422065"/>
              <a:gd name="connsiteY6" fmla="*/ 1094400 h 1094400"/>
              <a:gd name="connsiteX7" fmla="*/ 0 w 1422065"/>
              <a:gd name="connsiteY7" fmla="*/ 984960 h 1094400"/>
              <a:gd name="connsiteX8" fmla="*/ 0 w 1422065"/>
              <a:gd name="connsiteY8" fmla="*/ 109440 h 10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1094400">
                <a:moveTo>
                  <a:pt x="0" y="109440"/>
                </a:moveTo>
                <a:cubicBezTo>
                  <a:pt x="0" y="48998"/>
                  <a:pt x="48998" y="0"/>
                  <a:pt x="109440" y="0"/>
                </a:cubicBezTo>
                <a:lnTo>
                  <a:pt x="1312625" y="0"/>
                </a:lnTo>
                <a:cubicBezTo>
                  <a:pt x="1373067" y="0"/>
                  <a:pt x="1422065" y="48998"/>
                  <a:pt x="1422065" y="109440"/>
                </a:cubicBezTo>
                <a:lnTo>
                  <a:pt x="1422065" y="984960"/>
                </a:lnTo>
                <a:cubicBezTo>
                  <a:pt x="1422065" y="1045402"/>
                  <a:pt x="1373067" y="1094400"/>
                  <a:pt x="1312625" y="1094400"/>
                </a:cubicBezTo>
                <a:lnTo>
                  <a:pt x="109440" y="1094400"/>
                </a:lnTo>
                <a:cubicBezTo>
                  <a:pt x="48998" y="1094400"/>
                  <a:pt x="0" y="1045402"/>
                  <a:pt x="0" y="984960"/>
                </a:cubicBezTo>
                <a:lnTo>
                  <a:pt x="0" y="10944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22" tIns="131622" rIns="131622" bIns="131622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400" kern="1200" dirty="0"/>
              <a:t>103</a:t>
            </a:r>
            <a:r>
              <a:rPr lang="zh-CN" altLang="en-US" sz="1400" kern="1200" dirty="0"/>
              <a:t> 登录成功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400" kern="1200" dirty="0"/>
              <a:t>104</a:t>
            </a:r>
            <a:r>
              <a:rPr lang="zh-CN" altLang="en-US" sz="1400" kern="1200" dirty="0"/>
              <a:t> 登录失败</a:t>
            </a:r>
          </a:p>
        </p:txBody>
      </p:sp>
      <p:sp>
        <p:nvSpPr>
          <p:cNvPr id="29" name="任意形状 28"/>
          <p:cNvSpPr/>
          <p:nvPr/>
        </p:nvSpPr>
        <p:spPr>
          <a:xfrm>
            <a:off x="1527127" y="5459807"/>
            <a:ext cx="1422065" cy="820800"/>
          </a:xfrm>
          <a:custGeom>
            <a:avLst/>
            <a:gdLst>
              <a:gd name="connsiteX0" fmla="*/ 0 w 1422065"/>
              <a:gd name="connsiteY0" fmla="*/ 82080 h 820800"/>
              <a:gd name="connsiteX1" fmla="*/ 82080 w 1422065"/>
              <a:gd name="connsiteY1" fmla="*/ 0 h 820800"/>
              <a:gd name="connsiteX2" fmla="*/ 1339985 w 1422065"/>
              <a:gd name="connsiteY2" fmla="*/ 0 h 820800"/>
              <a:gd name="connsiteX3" fmla="*/ 1422065 w 1422065"/>
              <a:gd name="connsiteY3" fmla="*/ 82080 h 820800"/>
              <a:gd name="connsiteX4" fmla="*/ 1422065 w 1422065"/>
              <a:gd name="connsiteY4" fmla="*/ 738720 h 820800"/>
              <a:gd name="connsiteX5" fmla="*/ 1339985 w 1422065"/>
              <a:gd name="connsiteY5" fmla="*/ 820800 h 820800"/>
              <a:gd name="connsiteX6" fmla="*/ 82080 w 1422065"/>
              <a:gd name="connsiteY6" fmla="*/ 820800 h 820800"/>
              <a:gd name="connsiteX7" fmla="*/ 0 w 1422065"/>
              <a:gd name="connsiteY7" fmla="*/ 738720 h 820800"/>
              <a:gd name="connsiteX8" fmla="*/ 0 w 1422065"/>
              <a:gd name="connsiteY8" fmla="*/ 82080 h 8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820800">
                <a:moveTo>
                  <a:pt x="0" y="82080"/>
                </a:moveTo>
                <a:cubicBezTo>
                  <a:pt x="0" y="36748"/>
                  <a:pt x="36748" y="0"/>
                  <a:pt x="82080" y="0"/>
                </a:cubicBezTo>
                <a:lnTo>
                  <a:pt x="1339985" y="0"/>
                </a:lnTo>
                <a:cubicBezTo>
                  <a:pt x="1385317" y="0"/>
                  <a:pt x="1422065" y="36748"/>
                  <a:pt x="1422065" y="82080"/>
                </a:cubicBezTo>
                <a:lnTo>
                  <a:pt x="1422065" y="738720"/>
                </a:lnTo>
                <a:cubicBezTo>
                  <a:pt x="1422065" y="784052"/>
                  <a:pt x="1385317" y="820800"/>
                  <a:pt x="1339985" y="820800"/>
                </a:cubicBezTo>
                <a:lnTo>
                  <a:pt x="82080" y="820800"/>
                </a:lnTo>
                <a:cubicBezTo>
                  <a:pt x="36748" y="820800"/>
                  <a:pt x="0" y="784052"/>
                  <a:pt x="0" y="738720"/>
                </a:cubicBezTo>
                <a:lnTo>
                  <a:pt x="0" y="8208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26940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/>
              <a:t>Recv</a:t>
            </a:r>
            <a:endParaRPr lang="zh-CN" altLang="en-US" sz="1400" kern="1200" dirty="0"/>
          </a:p>
        </p:txBody>
      </p:sp>
      <p:sp>
        <p:nvSpPr>
          <p:cNvPr id="30" name="任意形状 29"/>
          <p:cNvSpPr/>
          <p:nvPr/>
        </p:nvSpPr>
        <p:spPr>
          <a:xfrm>
            <a:off x="1818394" y="6007008"/>
            <a:ext cx="1422065" cy="850998"/>
          </a:xfrm>
          <a:custGeom>
            <a:avLst/>
            <a:gdLst>
              <a:gd name="connsiteX0" fmla="*/ 0 w 1422065"/>
              <a:gd name="connsiteY0" fmla="*/ 109440 h 1094400"/>
              <a:gd name="connsiteX1" fmla="*/ 109440 w 1422065"/>
              <a:gd name="connsiteY1" fmla="*/ 0 h 1094400"/>
              <a:gd name="connsiteX2" fmla="*/ 1312625 w 1422065"/>
              <a:gd name="connsiteY2" fmla="*/ 0 h 1094400"/>
              <a:gd name="connsiteX3" fmla="*/ 1422065 w 1422065"/>
              <a:gd name="connsiteY3" fmla="*/ 109440 h 1094400"/>
              <a:gd name="connsiteX4" fmla="*/ 1422065 w 1422065"/>
              <a:gd name="connsiteY4" fmla="*/ 984960 h 1094400"/>
              <a:gd name="connsiteX5" fmla="*/ 1312625 w 1422065"/>
              <a:gd name="connsiteY5" fmla="*/ 1094400 h 1094400"/>
              <a:gd name="connsiteX6" fmla="*/ 109440 w 1422065"/>
              <a:gd name="connsiteY6" fmla="*/ 1094400 h 1094400"/>
              <a:gd name="connsiteX7" fmla="*/ 0 w 1422065"/>
              <a:gd name="connsiteY7" fmla="*/ 984960 h 1094400"/>
              <a:gd name="connsiteX8" fmla="*/ 0 w 1422065"/>
              <a:gd name="connsiteY8" fmla="*/ 109440 h 10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1094400">
                <a:moveTo>
                  <a:pt x="0" y="109440"/>
                </a:moveTo>
                <a:cubicBezTo>
                  <a:pt x="0" y="48998"/>
                  <a:pt x="48998" y="0"/>
                  <a:pt x="109440" y="0"/>
                </a:cubicBezTo>
                <a:lnTo>
                  <a:pt x="1312625" y="0"/>
                </a:lnTo>
                <a:cubicBezTo>
                  <a:pt x="1373067" y="0"/>
                  <a:pt x="1422065" y="48998"/>
                  <a:pt x="1422065" y="109440"/>
                </a:cubicBezTo>
                <a:lnTo>
                  <a:pt x="1422065" y="984960"/>
                </a:lnTo>
                <a:cubicBezTo>
                  <a:pt x="1422065" y="1045402"/>
                  <a:pt x="1373067" y="1094400"/>
                  <a:pt x="1312625" y="1094400"/>
                </a:cubicBezTo>
                <a:lnTo>
                  <a:pt x="109440" y="1094400"/>
                </a:lnTo>
                <a:cubicBezTo>
                  <a:pt x="48998" y="1094400"/>
                  <a:pt x="0" y="1045402"/>
                  <a:pt x="0" y="984960"/>
                </a:cubicBezTo>
                <a:lnTo>
                  <a:pt x="0" y="10944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22" tIns="131622" rIns="131622" bIns="131622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400" kern="1200" dirty="0"/>
              <a:t>101</a:t>
            </a:r>
            <a:r>
              <a:rPr lang="zh-CN" altLang="en-US" sz="1400" kern="1200" dirty="0"/>
              <a:t> </a:t>
            </a:r>
            <a:r>
              <a:rPr lang="zh-CN" altLang="en-US" sz="1400" dirty="0"/>
              <a:t>注册</a:t>
            </a:r>
            <a:r>
              <a:rPr lang="zh-CN" altLang="en-US" sz="1400" kern="1200" dirty="0"/>
              <a:t>请求</a:t>
            </a:r>
          </a:p>
        </p:txBody>
      </p:sp>
      <p:sp>
        <p:nvSpPr>
          <p:cNvPr id="31" name="任意形状 30"/>
          <p:cNvSpPr/>
          <p:nvPr/>
        </p:nvSpPr>
        <p:spPr>
          <a:xfrm>
            <a:off x="3164773" y="5556381"/>
            <a:ext cx="457029" cy="354053"/>
          </a:xfrm>
          <a:custGeom>
            <a:avLst/>
            <a:gdLst>
              <a:gd name="connsiteX0" fmla="*/ 0 w 457029"/>
              <a:gd name="connsiteY0" fmla="*/ 70811 h 354053"/>
              <a:gd name="connsiteX1" fmla="*/ 280003 w 457029"/>
              <a:gd name="connsiteY1" fmla="*/ 70811 h 354053"/>
              <a:gd name="connsiteX2" fmla="*/ 280003 w 457029"/>
              <a:gd name="connsiteY2" fmla="*/ 0 h 354053"/>
              <a:gd name="connsiteX3" fmla="*/ 457029 w 457029"/>
              <a:gd name="connsiteY3" fmla="*/ 177027 h 354053"/>
              <a:gd name="connsiteX4" fmla="*/ 280003 w 457029"/>
              <a:gd name="connsiteY4" fmla="*/ 354053 h 354053"/>
              <a:gd name="connsiteX5" fmla="*/ 280003 w 457029"/>
              <a:gd name="connsiteY5" fmla="*/ 283242 h 354053"/>
              <a:gd name="connsiteX6" fmla="*/ 0 w 457029"/>
              <a:gd name="connsiteY6" fmla="*/ 283242 h 354053"/>
              <a:gd name="connsiteX7" fmla="*/ 0 w 457029"/>
              <a:gd name="connsiteY7" fmla="*/ 70811 h 3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29" h="354053">
                <a:moveTo>
                  <a:pt x="0" y="70811"/>
                </a:moveTo>
                <a:lnTo>
                  <a:pt x="280003" y="70811"/>
                </a:lnTo>
                <a:lnTo>
                  <a:pt x="280003" y="0"/>
                </a:lnTo>
                <a:lnTo>
                  <a:pt x="457029" y="177027"/>
                </a:lnTo>
                <a:lnTo>
                  <a:pt x="280003" y="354053"/>
                </a:lnTo>
                <a:lnTo>
                  <a:pt x="280003" y="283242"/>
                </a:lnTo>
                <a:lnTo>
                  <a:pt x="0" y="283242"/>
                </a:lnTo>
                <a:lnTo>
                  <a:pt x="0" y="7081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811" rIns="106216" bIns="7081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32" name="任意形状 31"/>
          <p:cNvSpPr/>
          <p:nvPr/>
        </p:nvSpPr>
        <p:spPr>
          <a:xfrm>
            <a:off x="3811513" y="5459807"/>
            <a:ext cx="1422065" cy="820800"/>
          </a:xfrm>
          <a:custGeom>
            <a:avLst/>
            <a:gdLst>
              <a:gd name="connsiteX0" fmla="*/ 0 w 1422065"/>
              <a:gd name="connsiteY0" fmla="*/ 82080 h 820800"/>
              <a:gd name="connsiteX1" fmla="*/ 82080 w 1422065"/>
              <a:gd name="connsiteY1" fmla="*/ 0 h 820800"/>
              <a:gd name="connsiteX2" fmla="*/ 1339985 w 1422065"/>
              <a:gd name="connsiteY2" fmla="*/ 0 h 820800"/>
              <a:gd name="connsiteX3" fmla="*/ 1422065 w 1422065"/>
              <a:gd name="connsiteY3" fmla="*/ 82080 h 820800"/>
              <a:gd name="connsiteX4" fmla="*/ 1422065 w 1422065"/>
              <a:gd name="connsiteY4" fmla="*/ 738720 h 820800"/>
              <a:gd name="connsiteX5" fmla="*/ 1339985 w 1422065"/>
              <a:gd name="connsiteY5" fmla="*/ 820800 h 820800"/>
              <a:gd name="connsiteX6" fmla="*/ 82080 w 1422065"/>
              <a:gd name="connsiteY6" fmla="*/ 820800 h 820800"/>
              <a:gd name="connsiteX7" fmla="*/ 0 w 1422065"/>
              <a:gd name="connsiteY7" fmla="*/ 738720 h 820800"/>
              <a:gd name="connsiteX8" fmla="*/ 0 w 1422065"/>
              <a:gd name="connsiteY8" fmla="*/ 82080 h 8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820800">
                <a:moveTo>
                  <a:pt x="0" y="82080"/>
                </a:moveTo>
                <a:cubicBezTo>
                  <a:pt x="0" y="36748"/>
                  <a:pt x="36748" y="0"/>
                  <a:pt x="82080" y="0"/>
                </a:cubicBezTo>
                <a:lnTo>
                  <a:pt x="1339985" y="0"/>
                </a:lnTo>
                <a:cubicBezTo>
                  <a:pt x="1385317" y="0"/>
                  <a:pt x="1422065" y="36748"/>
                  <a:pt x="1422065" y="82080"/>
                </a:cubicBezTo>
                <a:lnTo>
                  <a:pt x="1422065" y="738720"/>
                </a:lnTo>
                <a:cubicBezTo>
                  <a:pt x="1422065" y="784052"/>
                  <a:pt x="1385317" y="820800"/>
                  <a:pt x="1339985" y="820800"/>
                </a:cubicBezTo>
                <a:lnTo>
                  <a:pt x="82080" y="820800"/>
                </a:lnTo>
                <a:cubicBezTo>
                  <a:pt x="36748" y="820800"/>
                  <a:pt x="0" y="784052"/>
                  <a:pt x="0" y="738720"/>
                </a:cubicBezTo>
                <a:lnTo>
                  <a:pt x="0" y="8208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26940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/>
              <a:t>Handle</a:t>
            </a:r>
            <a:endParaRPr lang="zh-CN" altLang="en-US" sz="1400" kern="1200" dirty="0"/>
          </a:p>
        </p:txBody>
      </p:sp>
      <p:sp>
        <p:nvSpPr>
          <p:cNvPr id="33" name="任意形状 32"/>
          <p:cNvSpPr/>
          <p:nvPr/>
        </p:nvSpPr>
        <p:spPr>
          <a:xfrm>
            <a:off x="5449159" y="5556381"/>
            <a:ext cx="457029" cy="354053"/>
          </a:xfrm>
          <a:custGeom>
            <a:avLst/>
            <a:gdLst>
              <a:gd name="connsiteX0" fmla="*/ 0 w 457029"/>
              <a:gd name="connsiteY0" fmla="*/ 70811 h 354053"/>
              <a:gd name="connsiteX1" fmla="*/ 280003 w 457029"/>
              <a:gd name="connsiteY1" fmla="*/ 70811 h 354053"/>
              <a:gd name="connsiteX2" fmla="*/ 280003 w 457029"/>
              <a:gd name="connsiteY2" fmla="*/ 0 h 354053"/>
              <a:gd name="connsiteX3" fmla="*/ 457029 w 457029"/>
              <a:gd name="connsiteY3" fmla="*/ 177027 h 354053"/>
              <a:gd name="connsiteX4" fmla="*/ 280003 w 457029"/>
              <a:gd name="connsiteY4" fmla="*/ 354053 h 354053"/>
              <a:gd name="connsiteX5" fmla="*/ 280003 w 457029"/>
              <a:gd name="connsiteY5" fmla="*/ 283242 h 354053"/>
              <a:gd name="connsiteX6" fmla="*/ 0 w 457029"/>
              <a:gd name="connsiteY6" fmla="*/ 283242 h 354053"/>
              <a:gd name="connsiteX7" fmla="*/ 0 w 457029"/>
              <a:gd name="connsiteY7" fmla="*/ 70811 h 3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29" h="354053">
                <a:moveTo>
                  <a:pt x="0" y="70811"/>
                </a:moveTo>
                <a:lnTo>
                  <a:pt x="280003" y="70811"/>
                </a:lnTo>
                <a:lnTo>
                  <a:pt x="280003" y="0"/>
                </a:lnTo>
                <a:lnTo>
                  <a:pt x="457029" y="177027"/>
                </a:lnTo>
                <a:lnTo>
                  <a:pt x="280003" y="354053"/>
                </a:lnTo>
                <a:lnTo>
                  <a:pt x="280003" y="283242"/>
                </a:lnTo>
                <a:lnTo>
                  <a:pt x="0" y="283242"/>
                </a:lnTo>
                <a:lnTo>
                  <a:pt x="0" y="7081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811" rIns="106216" bIns="7081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34" name="任意形状 33"/>
          <p:cNvSpPr/>
          <p:nvPr/>
        </p:nvSpPr>
        <p:spPr>
          <a:xfrm>
            <a:off x="6095899" y="5459807"/>
            <a:ext cx="1422065" cy="820800"/>
          </a:xfrm>
          <a:custGeom>
            <a:avLst/>
            <a:gdLst>
              <a:gd name="connsiteX0" fmla="*/ 0 w 1422065"/>
              <a:gd name="connsiteY0" fmla="*/ 82080 h 820800"/>
              <a:gd name="connsiteX1" fmla="*/ 82080 w 1422065"/>
              <a:gd name="connsiteY1" fmla="*/ 0 h 820800"/>
              <a:gd name="connsiteX2" fmla="*/ 1339985 w 1422065"/>
              <a:gd name="connsiteY2" fmla="*/ 0 h 820800"/>
              <a:gd name="connsiteX3" fmla="*/ 1422065 w 1422065"/>
              <a:gd name="connsiteY3" fmla="*/ 82080 h 820800"/>
              <a:gd name="connsiteX4" fmla="*/ 1422065 w 1422065"/>
              <a:gd name="connsiteY4" fmla="*/ 738720 h 820800"/>
              <a:gd name="connsiteX5" fmla="*/ 1339985 w 1422065"/>
              <a:gd name="connsiteY5" fmla="*/ 820800 h 820800"/>
              <a:gd name="connsiteX6" fmla="*/ 82080 w 1422065"/>
              <a:gd name="connsiteY6" fmla="*/ 820800 h 820800"/>
              <a:gd name="connsiteX7" fmla="*/ 0 w 1422065"/>
              <a:gd name="connsiteY7" fmla="*/ 738720 h 820800"/>
              <a:gd name="connsiteX8" fmla="*/ 0 w 1422065"/>
              <a:gd name="connsiteY8" fmla="*/ 82080 h 8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820800">
                <a:moveTo>
                  <a:pt x="0" y="82080"/>
                </a:moveTo>
                <a:cubicBezTo>
                  <a:pt x="0" y="36748"/>
                  <a:pt x="36748" y="0"/>
                  <a:pt x="82080" y="0"/>
                </a:cubicBezTo>
                <a:lnTo>
                  <a:pt x="1339985" y="0"/>
                </a:lnTo>
                <a:cubicBezTo>
                  <a:pt x="1385317" y="0"/>
                  <a:pt x="1422065" y="36748"/>
                  <a:pt x="1422065" y="82080"/>
                </a:cubicBezTo>
                <a:lnTo>
                  <a:pt x="1422065" y="738720"/>
                </a:lnTo>
                <a:cubicBezTo>
                  <a:pt x="1422065" y="784052"/>
                  <a:pt x="1385317" y="820800"/>
                  <a:pt x="1339985" y="820800"/>
                </a:cubicBezTo>
                <a:lnTo>
                  <a:pt x="82080" y="820800"/>
                </a:lnTo>
                <a:cubicBezTo>
                  <a:pt x="36748" y="820800"/>
                  <a:pt x="0" y="784052"/>
                  <a:pt x="0" y="738720"/>
                </a:cubicBezTo>
                <a:lnTo>
                  <a:pt x="0" y="8208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99568" rIns="99568" bIns="326940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/>
              <a:t>Send</a:t>
            </a:r>
            <a:endParaRPr lang="zh-CN" altLang="en-US" sz="1400" kern="1200" dirty="0"/>
          </a:p>
        </p:txBody>
      </p:sp>
      <p:sp>
        <p:nvSpPr>
          <p:cNvPr id="35" name="任意形状 34"/>
          <p:cNvSpPr/>
          <p:nvPr/>
        </p:nvSpPr>
        <p:spPr>
          <a:xfrm>
            <a:off x="6387166" y="6007008"/>
            <a:ext cx="1422065" cy="850998"/>
          </a:xfrm>
          <a:custGeom>
            <a:avLst/>
            <a:gdLst>
              <a:gd name="connsiteX0" fmla="*/ 0 w 1422065"/>
              <a:gd name="connsiteY0" fmla="*/ 109440 h 1094400"/>
              <a:gd name="connsiteX1" fmla="*/ 109440 w 1422065"/>
              <a:gd name="connsiteY1" fmla="*/ 0 h 1094400"/>
              <a:gd name="connsiteX2" fmla="*/ 1312625 w 1422065"/>
              <a:gd name="connsiteY2" fmla="*/ 0 h 1094400"/>
              <a:gd name="connsiteX3" fmla="*/ 1422065 w 1422065"/>
              <a:gd name="connsiteY3" fmla="*/ 109440 h 1094400"/>
              <a:gd name="connsiteX4" fmla="*/ 1422065 w 1422065"/>
              <a:gd name="connsiteY4" fmla="*/ 984960 h 1094400"/>
              <a:gd name="connsiteX5" fmla="*/ 1312625 w 1422065"/>
              <a:gd name="connsiteY5" fmla="*/ 1094400 h 1094400"/>
              <a:gd name="connsiteX6" fmla="*/ 109440 w 1422065"/>
              <a:gd name="connsiteY6" fmla="*/ 1094400 h 1094400"/>
              <a:gd name="connsiteX7" fmla="*/ 0 w 1422065"/>
              <a:gd name="connsiteY7" fmla="*/ 984960 h 1094400"/>
              <a:gd name="connsiteX8" fmla="*/ 0 w 1422065"/>
              <a:gd name="connsiteY8" fmla="*/ 109440 h 10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1094400">
                <a:moveTo>
                  <a:pt x="0" y="109440"/>
                </a:moveTo>
                <a:cubicBezTo>
                  <a:pt x="0" y="48998"/>
                  <a:pt x="48998" y="0"/>
                  <a:pt x="109440" y="0"/>
                </a:cubicBezTo>
                <a:lnTo>
                  <a:pt x="1312625" y="0"/>
                </a:lnTo>
                <a:cubicBezTo>
                  <a:pt x="1373067" y="0"/>
                  <a:pt x="1422065" y="48998"/>
                  <a:pt x="1422065" y="109440"/>
                </a:cubicBezTo>
                <a:lnTo>
                  <a:pt x="1422065" y="984960"/>
                </a:lnTo>
                <a:cubicBezTo>
                  <a:pt x="1422065" y="1045402"/>
                  <a:pt x="1373067" y="1094400"/>
                  <a:pt x="1312625" y="1094400"/>
                </a:cubicBezTo>
                <a:lnTo>
                  <a:pt x="109440" y="1094400"/>
                </a:lnTo>
                <a:cubicBezTo>
                  <a:pt x="48998" y="1094400"/>
                  <a:pt x="0" y="1045402"/>
                  <a:pt x="0" y="984960"/>
                </a:cubicBezTo>
                <a:lnTo>
                  <a:pt x="0" y="10944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22" tIns="131622" rIns="131622" bIns="131622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400" kern="1200" dirty="0"/>
              <a:t>105</a:t>
            </a:r>
            <a:r>
              <a:rPr lang="zh-CN" altLang="en-US" sz="1400" kern="1200" dirty="0"/>
              <a:t> 注册成功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400" kern="1200" dirty="0"/>
              <a:t>106</a:t>
            </a:r>
            <a:r>
              <a:rPr lang="zh-CN" altLang="en-US" sz="1400" kern="1200" dirty="0"/>
              <a:t> 用户存在</a:t>
            </a:r>
            <a:endParaRPr lang="en-US" altLang="zh-CN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400" dirty="0"/>
              <a:t>107</a:t>
            </a:r>
            <a:r>
              <a:rPr lang="zh-CN" altLang="en-US" sz="1400" dirty="0"/>
              <a:t> 注册失败</a:t>
            </a:r>
            <a:endParaRPr lang="zh-CN" altLang="en-US" sz="1400" kern="1200" dirty="0"/>
          </a:p>
        </p:txBody>
      </p:sp>
      <p:sp>
        <p:nvSpPr>
          <p:cNvPr id="36" name="任意形状 35"/>
          <p:cNvSpPr/>
          <p:nvPr/>
        </p:nvSpPr>
        <p:spPr>
          <a:xfrm rot="5400000">
            <a:off x="4231244" y="3127044"/>
            <a:ext cx="457029" cy="354053"/>
          </a:xfrm>
          <a:custGeom>
            <a:avLst/>
            <a:gdLst>
              <a:gd name="connsiteX0" fmla="*/ 0 w 457029"/>
              <a:gd name="connsiteY0" fmla="*/ 70811 h 354053"/>
              <a:gd name="connsiteX1" fmla="*/ 280003 w 457029"/>
              <a:gd name="connsiteY1" fmla="*/ 70811 h 354053"/>
              <a:gd name="connsiteX2" fmla="*/ 280003 w 457029"/>
              <a:gd name="connsiteY2" fmla="*/ 0 h 354053"/>
              <a:gd name="connsiteX3" fmla="*/ 457029 w 457029"/>
              <a:gd name="connsiteY3" fmla="*/ 177027 h 354053"/>
              <a:gd name="connsiteX4" fmla="*/ 280003 w 457029"/>
              <a:gd name="connsiteY4" fmla="*/ 354053 h 354053"/>
              <a:gd name="connsiteX5" fmla="*/ 280003 w 457029"/>
              <a:gd name="connsiteY5" fmla="*/ 283242 h 354053"/>
              <a:gd name="connsiteX6" fmla="*/ 0 w 457029"/>
              <a:gd name="connsiteY6" fmla="*/ 283242 h 354053"/>
              <a:gd name="connsiteX7" fmla="*/ 0 w 457029"/>
              <a:gd name="connsiteY7" fmla="*/ 70811 h 3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29" h="354053">
                <a:moveTo>
                  <a:pt x="0" y="70811"/>
                </a:moveTo>
                <a:lnTo>
                  <a:pt x="280003" y="70811"/>
                </a:lnTo>
                <a:lnTo>
                  <a:pt x="280003" y="0"/>
                </a:lnTo>
                <a:lnTo>
                  <a:pt x="457029" y="177027"/>
                </a:lnTo>
                <a:lnTo>
                  <a:pt x="280003" y="354053"/>
                </a:lnTo>
                <a:lnTo>
                  <a:pt x="280003" y="283242"/>
                </a:lnTo>
                <a:lnTo>
                  <a:pt x="0" y="283242"/>
                </a:lnTo>
                <a:lnTo>
                  <a:pt x="0" y="7081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811" rIns="106216" bIns="7081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37" name="任意形状 36"/>
          <p:cNvSpPr/>
          <p:nvPr/>
        </p:nvSpPr>
        <p:spPr>
          <a:xfrm rot="16200000">
            <a:off x="4231245" y="4880218"/>
            <a:ext cx="457029" cy="354053"/>
          </a:xfrm>
          <a:custGeom>
            <a:avLst/>
            <a:gdLst>
              <a:gd name="connsiteX0" fmla="*/ 0 w 457029"/>
              <a:gd name="connsiteY0" fmla="*/ 70811 h 354053"/>
              <a:gd name="connsiteX1" fmla="*/ 280003 w 457029"/>
              <a:gd name="connsiteY1" fmla="*/ 70811 h 354053"/>
              <a:gd name="connsiteX2" fmla="*/ 280003 w 457029"/>
              <a:gd name="connsiteY2" fmla="*/ 0 h 354053"/>
              <a:gd name="connsiteX3" fmla="*/ 457029 w 457029"/>
              <a:gd name="connsiteY3" fmla="*/ 177027 h 354053"/>
              <a:gd name="connsiteX4" fmla="*/ 280003 w 457029"/>
              <a:gd name="connsiteY4" fmla="*/ 354053 h 354053"/>
              <a:gd name="connsiteX5" fmla="*/ 280003 w 457029"/>
              <a:gd name="connsiteY5" fmla="*/ 283242 h 354053"/>
              <a:gd name="connsiteX6" fmla="*/ 0 w 457029"/>
              <a:gd name="connsiteY6" fmla="*/ 283242 h 354053"/>
              <a:gd name="connsiteX7" fmla="*/ 0 w 457029"/>
              <a:gd name="connsiteY7" fmla="*/ 70811 h 3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29" h="354053">
                <a:moveTo>
                  <a:pt x="0" y="70811"/>
                </a:moveTo>
                <a:lnTo>
                  <a:pt x="280003" y="70811"/>
                </a:lnTo>
                <a:lnTo>
                  <a:pt x="280003" y="0"/>
                </a:lnTo>
                <a:lnTo>
                  <a:pt x="457029" y="177027"/>
                </a:lnTo>
                <a:lnTo>
                  <a:pt x="280003" y="354053"/>
                </a:lnTo>
                <a:lnTo>
                  <a:pt x="280003" y="283242"/>
                </a:lnTo>
                <a:lnTo>
                  <a:pt x="0" y="283242"/>
                </a:lnTo>
                <a:lnTo>
                  <a:pt x="0" y="7081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811" rIns="106216" bIns="7081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/>
          </a:p>
        </p:txBody>
      </p:sp>
      <p:sp>
        <p:nvSpPr>
          <p:cNvPr id="38" name="罐形 37"/>
          <p:cNvSpPr/>
          <p:nvPr/>
        </p:nvSpPr>
        <p:spPr>
          <a:xfrm>
            <a:off x="3995936" y="3748609"/>
            <a:ext cx="948482" cy="864096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2"/>
                </a:solidFill>
              </a:rPr>
              <a:t>Database</a:t>
            </a:r>
            <a:endParaRPr kumimoji="1"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40" name="任意形状 39"/>
          <p:cNvSpPr/>
          <p:nvPr/>
        </p:nvSpPr>
        <p:spPr>
          <a:xfrm>
            <a:off x="3957146" y="2031985"/>
            <a:ext cx="1422065" cy="967378"/>
          </a:xfrm>
          <a:custGeom>
            <a:avLst/>
            <a:gdLst>
              <a:gd name="connsiteX0" fmla="*/ 0 w 1422065"/>
              <a:gd name="connsiteY0" fmla="*/ 109440 h 1094400"/>
              <a:gd name="connsiteX1" fmla="*/ 109440 w 1422065"/>
              <a:gd name="connsiteY1" fmla="*/ 0 h 1094400"/>
              <a:gd name="connsiteX2" fmla="*/ 1312625 w 1422065"/>
              <a:gd name="connsiteY2" fmla="*/ 0 h 1094400"/>
              <a:gd name="connsiteX3" fmla="*/ 1422065 w 1422065"/>
              <a:gd name="connsiteY3" fmla="*/ 109440 h 1094400"/>
              <a:gd name="connsiteX4" fmla="*/ 1422065 w 1422065"/>
              <a:gd name="connsiteY4" fmla="*/ 984960 h 1094400"/>
              <a:gd name="connsiteX5" fmla="*/ 1312625 w 1422065"/>
              <a:gd name="connsiteY5" fmla="*/ 1094400 h 1094400"/>
              <a:gd name="connsiteX6" fmla="*/ 109440 w 1422065"/>
              <a:gd name="connsiteY6" fmla="*/ 1094400 h 1094400"/>
              <a:gd name="connsiteX7" fmla="*/ 0 w 1422065"/>
              <a:gd name="connsiteY7" fmla="*/ 984960 h 1094400"/>
              <a:gd name="connsiteX8" fmla="*/ 0 w 1422065"/>
              <a:gd name="connsiteY8" fmla="*/ 109440 h 10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1094400">
                <a:moveTo>
                  <a:pt x="0" y="109440"/>
                </a:moveTo>
                <a:cubicBezTo>
                  <a:pt x="0" y="48998"/>
                  <a:pt x="48998" y="0"/>
                  <a:pt x="109440" y="0"/>
                </a:cubicBezTo>
                <a:lnTo>
                  <a:pt x="1312625" y="0"/>
                </a:lnTo>
                <a:cubicBezTo>
                  <a:pt x="1373067" y="0"/>
                  <a:pt x="1422065" y="48998"/>
                  <a:pt x="1422065" y="109440"/>
                </a:cubicBezTo>
                <a:lnTo>
                  <a:pt x="1422065" y="984960"/>
                </a:lnTo>
                <a:cubicBezTo>
                  <a:pt x="1422065" y="1045402"/>
                  <a:pt x="1373067" y="1094400"/>
                  <a:pt x="1312625" y="1094400"/>
                </a:cubicBezTo>
                <a:lnTo>
                  <a:pt x="109440" y="1094400"/>
                </a:lnTo>
                <a:cubicBezTo>
                  <a:pt x="48998" y="1094400"/>
                  <a:pt x="0" y="1045402"/>
                  <a:pt x="0" y="984960"/>
                </a:cubicBezTo>
                <a:lnTo>
                  <a:pt x="0" y="10944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22" tIns="131622" rIns="131622" bIns="131622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400" dirty="0"/>
              <a:t>数据库校验</a:t>
            </a:r>
            <a:endParaRPr lang="en-US" altLang="zh-CN" sz="14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400" dirty="0"/>
              <a:t>维护在线成员列表</a:t>
            </a:r>
            <a:endParaRPr lang="zh-CN" altLang="en-US" sz="1400" kern="1200" dirty="0"/>
          </a:p>
        </p:txBody>
      </p:sp>
      <p:sp>
        <p:nvSpPr>
          <p:cNvPr id="41" name="任意形状 40"/>
          <p:cNvSpPr/>
          <p:nvPr/>
        </p:nvSpPr>
        <p:spPr>
          <a:xfrm>
            <a:off x="3957146" y="6007002"/>
            <a:ext cx="1422065" cy="850998"/>
          </a:xfrm>
          <a:custGeom>
            <a:avLst/>
            <a:gdLst>
              <a:gd name="connsiteX0" fmla="*/ 0 w 1422065"/>
              <a:gd name="connsiteY0" fmla="*/ 109440 h 1094400"/>
              <a:gd name="connsiteX1" fmla="*/ 109440 w 1422065"/>
              <a:gd name="connsiteY1" fmla="*/ 0 h 1094400"/>
              <a:gd name="connsiteX2" fmla="*/ 1312625 w 1422065"/>
              <a:gd name="connsiteY2" fmla="*/ 0 h 1094400"/>
              <a:gd name="connsiteX3" fmla="*/ 1422065 w 1422065"/>
              <a:gd name="connsiteY3" fmla="*/ 109440 h 1094400"/>
              <a:gd name="connsiteX4" fmla="*/ 1422065 w 1422065"/>
              <a:gd name="connsiteY4" fmla="*/ 984960 h 1094400"/>
              <a:gd name="connsiteX5" fmla="*/ 1312625 w 1422065"/>
              <a:gd name="connsiteY5" fmla="*/ 1094400 h 1094400"/>
              <a:gd name="connsiteX6" fmla="*/ 109440 w 1422065"/>
              <a:gd name="connsiteY6" fmla="*/ 1094400 h 1094400"/>
              <a:gd name="connsiteX7" fmla="*/ 0 w 1422065"/>
              <a:gd name="connsiteY7" fmla="*/ 984960 h 1094400"/>
              <a:gd name="connsiteX8" fmla="*/ 0 w 1422065"/>
              <a:gd name="connsiteY8" fmla="*/ 109440 h 10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065" h="1094400">
                <a:moveTo>
                  <a:pt x="0" y="109440"/>
                </a:moveTo>
                <a:cubicBezTo>
                  <a:pt x="0" y="48998"/>
                  <a:pt x="48998" y="0"/>
                  <a:pt x="109440" y="0"/>
                </a:cubicBezTo>
                <a:lnTo>
                  <a:pt x="1312625" y="0"/>
                </a:lnTo>
                <a:cubicBezTo>
                  <a:pt x="1373067" y="0"/>
                  <a:pt x="1422065" y="48998"/>
                  <a:pt x="1422065" y="109440"/>
                </a:cubicBezTo>
                <a:lnTo>
                  <a:pt x="1422065" y="984960"/>
                </a:lnTo>
                <a:cubicBezTo>
                  <a:pt x="1422065" y="1045402"/>
                  <a:pt x="1373067" y="1094400"/>
                  <a:pt x="1312625" y="1094400"/>
                </a:cubicBezTo>
                <a:lnTo>
                  <a:pt x="109440" y="1094400"/>
                </a:lnTo>
                <a:cubicBezTo>
                  <a:pt x="48998" y="1094400"/>
                  <a:pt x="0" y="1045402"/>
                  <a:pt x="0" y="984960"/>
                </a:cubicBezTo>
                <a:lnTo>
                  <a:pt x="0" y="10944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622" tIns="131622" rIns="131622" bIns="131622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400" dirty="0"/>
              <a:t>数据库校验</a:t>
            </a:r>
            <a:endParaRPr lang="en-US" altLang="zh-CN" sz="1400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xmlns="" id="{DAD0483A-2434-4AAF-B894-014F4BACA455}"/>
              </a:ext>
            </a:extLst>
          </p:cNvPr>
          <p:cNvSpPr txBox="1">
            <a:spLocks/>
          </p:cNvSpPr>
          <p:nvPr/>
        </p:nvSpPr>
        <p:spPr>
          <a:xfrm>
            <a:off x="218171" y="49426"/>
            <a:ext cx="7834064" cy="553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登录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注册介绍</a:t>
            </a:r>
          </a:p>
        </p:txBody>
      </p:sp>
    </p:spTree>
    <p:extLst>
      <p:ext uri="{BB962C8B-B14F-4D97-AF65-F5344CB8AC3E}">
        <p14:creationId xmlns:p14="http://schemas.microsoft.com/office/powerpoint/2010/main" val="59726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8244408" cy="4804283"/>
          </a:xfrm>
          <a:prstGeom prst="rect">
            <a:avLst/>
          </a:prstGeom>
        </p:spPr>
      </p:pic>
      <p:grpSp>
        <p:nvGrpSpPr>
          <p:cNvPr id="27" name="组 26"/>
          <p:cNvGrpSpPr/>
          <p:nvPr/>
        </p:nvGrpSpPr>
        <p:grpSpPr>
          <a:xfrm>
            <a:off x="251520" y="477013"/>
            <a:ext cx="1295483" cy="647731"/>
            <a:chOff x="5820295" y="2084955"/>
            <a:chExt cx="1295483" cy="647731"/>
          </a:xfrm>
        </p:grpSpPr>
        <p:sp>
          <p:nvSpPr>
            <p:cNvPr id="28" name="矩形 27"/>
            <p:cNvSpPr/>
            <p:nvPr/>
          </p:nvSpPr>
          <p:spPr>
            <a:xfrm>
              <a:off x="5820295" y="2084955"/>
              <a:ext cx="1295483" cy="647731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矩形 28"/>
            <p:cNvSpPr/>
            <p:nvPr/>
          </p:nvSpPr>
          <p:spPr>
            <a:xfrm>
              <a:off x="5820295" y="2084955"/>
              <a:ext cx="1295483" cy="647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/>
                <a:t>登录 </a:t>
              </a:r>
              <a:r>
                <a:rPr lang="en-US" altLang="zh-CN" sz="1800" kern="1200" dirty="0"/>
                <a:t>/</a:t>
              </a:r>
              <a:r>
                <a:rPr lang="zh-CN" altLang="en-US" sz="1800" kern="1200" dirty="0"/>
                <a:t> 注册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2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解思伊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服务器搭建及功能整合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胡江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天气查询模块搭建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李伊淑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李沐霞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数据库及登录注册模块搭建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吴鹏飞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图形化界面搭建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王昊翔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软件测试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项目公关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03907" y="569913"/>
            <a:ext cx="7756525" cy="1054100"/>
          </a:xfrm>
        </p:spPr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小组成员介绍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067878A6-A12E-4DC3-BF1A-5E1E6AD6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852936"/>
            <a:ext cx="244827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467544" y="332656"/>
            <a:ext cx="8229600" cy="6525344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800" b="1" dirty="0"/>
              <a:t>数据库模块的使用：</a:t>
            </a:r>
            <a:endParaRPr lang="en-US" altLang="zh-CN" sz="1800" dirty="0"/>
          </a:p>
          <a:p>
            <a:r>
              <a:rPr lang="en-US" altLang="zh-CN" sz="1800" dirty="0"/>
              <a:t>#</a:t>
            </a:r>
            <a:r>
              <a:rPr lang="zh-CN" altLang="en-US" sz="1800" dirty="0"/>
              <a:t>初始化一个操作数据库的对象</a:t>
            </a:r>
            <a:endParaRPr lang="en-US" altLang="zh-CN" sz="1800" dirty="0"/>
          </a:p>
          <a:p>
            <a:r>
              <a:rPr lang="en-US" altLang="zh-CN" sz="1800" dirty="0">
                <a:sym typeface="+mn-ea"/>
              </a:rPr>
              <a:t> db_operator = db.DB_Handler() </a:t>
            </a:r>
          </a:p>
          <a:p>
            <a:r>
              <a:rPr lang="en-US" altLang="zh-CN" sz="1800" dirty="0">
                <a:sym typeface="+mn-ea"/>
              </a:rPr>
              <a:t>#</a:t>
            </a:r>
            <a:r>
              <a:rPr lang="zh-CN" altLang="en-US" sz="1800" dirty="0">
                <a:sym typeface="+mn-ea"/>
              </a:rPr>
              <a:t>初始化数据库时，需要创建一个聊天室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/>
              <a:t>db_operator.create_chatroom("sys_chatroom")</a:t>
            </a:r>
          </a:p>
          <a:p>
            <a:endParaRPr lang="en-US" altLang="zh-CN" sz="1800" b="1" dirty="0"/>
          </a:p>
          <a:p>
            <a:r>
              <a:rPr lang="zh-CN" altLang="en-US" sz="1800" b="1" dirty="0"/>
              <a:t>思路介绍</a:t>
            </a:r>
            <a:r>
              <a:rPr lang="en-US" altLang="zh-CN" sz="1800" b="1" dirty="0"/>
              <a:t>:</a:t>
            </a:r>
            <a:endParaRPr lang="en-US" altLang="zh-CN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通过</a:t>
            </a:r>
            <a:r>
              <a:rPr lang="en-US" altLang="zh-CN" sz="1800" dirty="0">
                <a:sym typeface="+mn-ea"/>
              </a:rPr>
              <a:t>db_operator</a:t>
            </a:r>
            <a:r>
              <a:rPr lang="zh-CN" altLang="en-US" sz="1800" dirty="0">
                <a:sym typeface="+mn-ea"/>
              </a:rPr>
              <a:t>调用所有实例方法；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2.__init__</a:t>
            </a:r>
            <a:r>
              <a:rPr lang="zh-CN" altLang="en-US" sz="1800" dirty="0">
                <a:sym typeface="+mn-ea"/>
              </a:rPr>
              <a:t>中调用：create_db.DB_Creater().do_create()，在没有数据库时自动创建数据库；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3.connect_to_DB(self, sql_statment)</a:t>
            </a:r>
            <a:r>
              <a:rPr lang="zh-CN" altLang="en-US" sz="1800" dirty="0">
                <a:sym typeface="+mn-ea"/>
              </a:rPr>
              <a:t>：连接数据库</a:t>
            </a:r>
            <a:r>
              <a:rPr lang="en-US" altLang="zh-CN" sz="1800" dirty="0">
                <a:sym typeface="+mn-ea"/>
              </a:rPr>
              <a:t>--&gt;</a:t>
            </a:r>
            <a:r>
              <a:rPr lang="zh-CN" altLang="en-US" sz="1800" dirty="0">
                <a:sym typeface="+mn-ea"/>
              </a:rPr>
              <a:t>判断语句类型</a:t>
            </a:r>
            <a:r>
              <a:rPr lang="en-US" altLang="zh-CN" sz="1800" dirty="0">
                <a:sym typeface="+mn-ea"/>
              </a:rPr>
              <a:t>--&gt;</a:t>
            </a:r>
            <a:r>
              <a:rPr lang="zh-CN" altLang="en-US" sz="1800" dirty="0">
                <a:sym typeface="+mn-ea"/>
              </a:rPr>
              <a:t>执行</a:t>
            </a:r>
            <a:r>
              <a:rPr lang="en-US" altLang="zh-CN" sz="1800" dirty="0">
                <a:sym typeface="+mn-ea"/>
              </a:rPr>
              <a:t>sql</a:t>
            </a:r>
            <a:r>
              <a:rPr lang="zh-CN" altLang="en-US" sz="1800" dirty="0">
                <a:sym typeface="+mn-ea"/>
              </a:rPr>
              <a:t>语句</a:t>
            </a:r>
            <a:r>
              <a:rPr lang="en-US" altLang="zh-CN" sz="1800" dirty="0">
                <a:sym typeface="+mn-ea"/>
              </a:rPr>
              <a:t>--&gt;</a:t>
            </a:r>
            <a:r>
              <a:rPr lang="zh-CN" altLang="en-US" sz="1800" dirty="0">
                <a:sym typeface="+mn-ea"/>
              </a:rPr>
              <a:t>（查询：返回查询到的数据</a:t>
            </a:r>
            <a:r>
              <a:rPr lang="en-US" altLang="zh-CN" sz="1800" dirty="0">
                <a:sym typeface="+mn-ea"/>
              </a:rPr>
              <a:t>/None</a:t>
            </a:r>
            <a:r>
              <a:rPr lang="zh-CN" altLang="en-US" sz="1800" dirty="0">
                <a:sym typeface="+mn-ea"/>
              </a:rPr>
              <a:t>；修改</a:t>
            </a:r>
            <a:r>
              <a:rPr lang="en-US" altLang="zh-CN" sz="1800" dirty="0">
                <a:sym typeface="+mn-ea"/>
              </a:rPr>
              <a:t>/</a:t>
            </a:r>
            <a:r>
              <a:rPr lang="zh-CN" altLang="en-US" sz="1800" dirty="0">
                <a:sym typeface="+mn-ea"/>
              </a:rPr>
              <a:t>插入：增加提交</a:t>
            </a:r>
            <a:r>
              <a:rPr lang="en-US" altLang="zh-CN" sz="1800" dirty="0">
                <a:sym typeface="+mn-ea"/>
              </a:rPr>
              <a:t>/</a:t>
            </a:r>
            <a:r>
              <a:rPr lang="zh-CN" altLang="en-US" sz="1800" dirty="0">
                <a:sym typeface="+mn-ea"/>
              </a:rPr>
              <a:t>回滚操作，返回执行结果</a:t>
            </a:r>
            <a:r>
              <a:rPr lang="en-US" altLang="zh-CN" sz="1800" dirty="0">
                <a:sym typeface="+mn-ea"/>
              </a:rPr>
              <a:t>OK/NG</a:t>
            </a:r>
            <a:r>
              <a:rPr lang="zh-CN" altLang="en-US" sz="1800" dirty="0">
                <a:sym typeface="+mn-ea"/>
              </a:rPr>
              <a:t>）</a:t>
            </a:r>
            <a:r>
              <a:rPr lang="en-US" altLang="zh-CN" sz="1800" dirty="0">
                <a:sym typeface="+mn-ea"/>
              </a:rPr>
              <a:t>--&gt;</a:t>
            </a:r>
            <a:r>
              <a:rPr lang="zh-CN" altLang="en-US" sz="1800" dirty="0">
                <a:sym typeface="+mn-ea"/>
              </a:rPr>
              <a:t>断开数据库连接</a:t>
            </a:r>
            <a:r>
              <a:rPr lang="en-US" altLang="zh-CN" sz="1800" dirty="0">
                <a:sym typeface="+mn-ea"/>
              </a:rPr>
              <a:t>--&gt;</a:t>
            </a:r>
            <a:r>
              <a:rPr lang="zh-CN" altLang="en-US" sz="1800" dirty="0">
                <a:sym typeface="+mn-ea"/>
              </a:rPr>
              <a:t>将返回值进行返回；</a:t>
            </a:r>
          </a:p>
          <a:p>
            <a:r>
              <a:rPr lang="en-US" altLang="zh-CN" sz="1800" dirty="0">
                <a:sym typeface="+mn-ea"/>
              </a:rPr>
              <a:t>4.</a:t>
            </a:r>
            <a:r>
              <a:rPr lang="zh-CN" altLang="en-US" sz="1800" dirty="0">
                <a:sym typeface="+mn-ea"/>
              </a:rPr>
              <a:t>所有实例方法中，关于数据库查询的方法，返回值为指定格式的结果或</a:t>
            </a:r>
            <a:r>
              <a:rPr lang="en-US" altLang="zh-CN" sz="1800" dirty="0">
                <a:sym typeface="+mn-ea"/>
              </a:rPr>
              <a:t>None</a:t>
            </a:r>
            <a:r>
              <a:rPr lang="zh-CN" altLang="en-US" sz="1800" dirty="0">
                <a:sym typeface="+mn-ea"/>
              </a:rPr>
              <a:t>；所有关于修改和插入的操作，返回</a:t>
            </a:r>
            <a:r>
              <a:rPr lang="en-US" altLang="zh-CN" sz="1800" dirty="0">
                <a:sym typeface="+mn-ea"/>
              </a:rPr>
              <a:t>OK/NG,</a:t>
            </a:r>
            <a:r>
              <a:rPr lang="zh-CN" altLang="en-US" sz="1800" dirty="0">
                <a:sym typeface="+mn-ea"/>
              </a:rPr>
              <a:t>表示执行结果。规范返回值，便于调用！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绘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8" y="332656"/>
            <a:ext cx="8671560" cy="608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333375"/>
            <a:ext cx="7834064" cy="553402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图形界面介绍</a:t>
            </a:r>
          </a:p>
        </p:txBody>
      </p:sp>
      <p:pic>
        <p:nvPicPr>
          <p:cNvPr id="4" name="图片 3" descr="1J)Z@YXI07LYL8)6G8M13H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2636912"/>
            <a:ext cx="3828572" cy="3590476"/>
          </a:xfrm>
          <a:prstGeom prst="rect">
            <a:avLst/>
          </a:prstGeom>
        </p:spPr>
      </p:pic>
      <p:pic>
        <p:nvPicPr>
          <p:cNvPr id="6" name="图片 5" descr="FRC3Q`I`5V8D`QSYDOA9]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315167"/>
            <a:ext cx="3809524" cy="2761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50912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界面设计紧扣‘纸牌屋’主题，同时</a:t>
            </a:r>
            <a:endParaRPr lang="en-US" altLang="zh-CN" dirty="0"/>
          </a:p>
          <a:p>
            <a:r>
              <a:rPr lang="zh-CN" altLang="en-US" dirty="0"/>
              <a:t>以简约，美观，大方为设计旋律进行</a:t>
            </a:r>
            <a:endParaRPr lang="en-US" altLang="zh-CN" dirty="0"/>
          </a:p>
          <a:p>
            <a:r>
              <a:rPr lang="zh-CN" altLang="en-US" dirty="0"/>
              <a:t>设计。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JC}V`YFC}__U0~))WJ[$RJ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836712"/>
            <a:ext cx="4852484" cy="4752528"/>
          </a:xfrm>
          <a:prstGeom prst="rect">
            <a:avLst/>
          </a:prstGeom>
        </p:spPr>
      </p:pic>
      <p:pic>
        <p:nvPicPr>
          <p:cNvPr id="6" name="内容占位符 5" descr="28NNSJ`A$$DIVP_3MCF03KH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823164" y="861530"/>
            <a:ext cx="2846308" cy="3312368"/>
          </a:xfrm>
        </p:spPr>
      </p:pic>
      <p:pic>
        <p:nvPicPr>
          <p:cNvPr id="7" name="图片 6" descr="HGMCZYRZ]FRWADD~)40IFF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4649643"/>
            <a:ext cx="3114286" cy="952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332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聊天室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128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聊天记录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6096" y="4258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天气查询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83568" y="476672"/>
            <a:ext cx="7747000" cy="38782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Logo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sz="1800" dirty="0" smtClean="0"/>
              <a:t>一、设计定位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、视觉效果；紧扣主题，一目了然，富有趣味性。 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                2</a:t>
            </a:r>
            <a:r>
              <a:rPr lang="zh-CN" altLang="en-US" sz="1800" dirty="0" smtClean="0"/>
              <a:t>、设计语汇：图文化、装饰性。 </a:t>
            </a:r>
            <a:endParaRPr lang="en-US" altLang="zh-CN" sz="1800" dirty="0" smtClean="0"/>
          </a:p>
          <a:p>
            <a:r>
              <a:rPr lang="zh-CN" altLang="en-US" sz="1800" dirty="0" smtClean="0"/>
              <a:t>二、设计主题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、创意卓越 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                2</a:t>
            </a:r>
            <a:r>
              <a:rPr lang="zh-CN" altLang="en-US" sz="1800" dirty="0" smtClean="0"/>
              <a:t>、个性突出 ，强调形与意的结合。简洁、精练的图形在繁杂众多的信息冲击下更能突现出其单纯的视觉个性，强化图形的视觉效果，令标志最大限度地发挥其独特的艺术作用。 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                3</a:t>
            </a:r>
            <a:r>
              <a:rPr lang="zh-CN" altLang="en-US" sz="1800" dirty="0" smtClean="0"/>
              <a:t>、易于识别。</a:t>
            </a:r>
            <a:endParaRPr lang="en-US" altLang="zh-CN" sz="1800" dirty="0" smtClean="0"/>
          </a:p>
          <a:p>
            <a:r>
              <a:rPr lang="zh-CN" altLang="en-US" sz="1800" dirty="0" smtClean="0"/>
              <a:t>标志设计的构思手法 </a:t>
            </a:r>
            <a:endParaRPr lang="en-US" altLang="zh-CN" sz="1800" dirty="0" smtClean="0"/>
          </a:p>
          <a:p>
            <a:r>
              <a:rPr lang="zh-CN" altLang="en-US" sz="1800" dirty="0" smtClean="0"/>
              <a:t>一、象形的手法的构思手法，即采用高度概括与提练的具象图形进行设计</a:t>
            </a:r>
            <a:r>
              <a:rPr lang="zh-CN" altLang="en-US" sz="1800" dirty="0"/>
              <a:t>，让</a:t>
            </a:r>
            <a:r>
              <a:rPr lang="en-US" altLang="zh-CN" sz="1800" dirty="0"/>
              <a:t>logo</a:t>
            </a:r>
            <a:r>
              <a:rPr lang="zh-CN" altLang="en-US" sz="1800" dirty="0"/>
              <a:t>更加符合主题，同时能使</a:t>
            </a:r>
            <a:r>
              <a:rPr lang="en-US" altLang="zh-CN" sz="1800" dirty="0"/>
              <a:t>logo</a:t>
            </a:r>
            <a:r>
              <a:rPr lang="zh-CN" altLang="en-US" sz="1800" dirty="0"/>
              <a:t>整体显得更加生动，活泼，给人一种很强的感性和热情的视觉感受</a:t>
            </a:r>
            <a:r>
              <a:rPr lang="zh-CN" altLang="en-US" sz="1800" dirty="0" smtClean="0"/>
              <a:t>。同时它具有鲜明的形象特征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所以具有易于识别的特点。 </a:t>
            </a:r>
            <a:endParaRPr lang="en-US" altLang="zh-CN" sz="1800" dirty="0" smtClean="0"/>
          </a:p>
          <a:p>
            <a:r>
              <a:rPr lang="zh-CN" altLang="en-US" sz="1800" dirty="0" smtClean="0"/>
              <a:t>二、</a:t>
            </a:r>
            <a:r>
              <a:rPr lang="zh-CN" altLang="en-US" sz="1800" dirty="0" smtClean="0">
                <a:hlinkClick r:id="rId2"/>
              </a:rPr>
              <a:t>字体设计</a:t>
            </a:r>
            <a:r>
              <a:rPr lang="zh-CN" altLang="en-US" sz="1800" dirty="0" smtClean="0"/>
              <a:t>的手法它以中文字型结合点线面及绘画元素为设计表现的主体。通过点线面的方法使字体更具有形象感，赋予字体独特的个性，给人以独特的感受。</a:t>
            </a:r>
            <a:endParaRPr lang="en-US" altLang="zh-CN" sz="1800" dirty="0" smtClean="0"/>
          </a:p>
          <a:p>
            <a:r>
              <a:rPr lang="zh-CN" altLang="en-US" sz="1800" dirty="0" smtClean="0"/>
              <a:t>三、整体设计为扇形状，使</a:t>
            </a:r>
            <a:r>
              <a:rPr lang="en-US" altLang="zh-CN" sz="1800" dirty="0" smtClean="0"/>
              <a:t>Logo</a:t>
            </a:r>
            <a:r>
              <a:rPr lang="zh-CN" altLang="en-US" sz="1800" dirty="0" smtClean="0"/>
              <a:t>整体更具独特性及趣味性，更易识别。</a:t>
            </a:r>
            <a:endParaRPr lang="en-US" altLang="zh-CN" sz="1800" dirty="0" smtClean="0"/>
          </a:p>
          <a:p>
            <a:pPr marL="0" indent="0" algn="ctr">
              <a:buNone/>
            </a:pP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260648"/>
            <a:ext cx="7762056" cy="5904656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天气查询模块介绍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HTMLParser</a:t>
            </a:r>
            <a:r>
              <a:rPr lang="zh-CN" altLang="en-US" dirty="0"/>
              <a:t>解析器模块</a:t>
            </a:r>
            <a:r>
              <a:rPr lang="en-US" altLang="zh-CN" dirty="0"/>
              <a:t>/request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0" indent="0">
              <a:buNone/>
            </a:pPr>
            <a:endParaRPr lang="en-US" altLang="zh-CN" sz="2600" dirty="0"/>
          </a:p>
          <a:p>
            <a:r>
              <a:rPr lang="en-US" altLang="zh-CN" sz="2000" dirty="0"/>
              <a:t>handle_starttag(tag)		#</a:t>
            </a:r>
            <a:r>
              <a:rPr lang="zh-CN" altLang="en-US" sz="2000" dirty="0"/>
              <a:t>解析开始标签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handle_endtag(tag) 		#</a:t>
            </a:r>
            <a:r>
              <a:rPr lang="zh-CN" altLang="en-US" sz="2000" dirty="0"/>
              <a:t>解析结束标签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handle_data(data)		#</a:t>
            </a:r>
            <a:r>
              <a:rPr lang="zh-CN" altLang="en-US" sz="2000" dirty="0"/>
              <a:t>解析标签内数据并返回列表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feed(data</a:t>
            </a:r>
            <a:r>
              <a:rPr lang="en-US" altLang="zh-CN" dirty="0"/>
              <a:t>) 			</a:t>
            </a:r>
            <a:r>
              <a:rPr lang="en-US" altLang="zh-CN" sz="2000" dirty="0"/>
              <a:t>#</a:t>
            </a:r>
            <a:r>
              <a:rPr lang="zh-CN" altLang="en-US" sz="2000" dirty="0"/>
              <a:t>自动执行上述操作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url = 'http://www.tianqi.com/{}/'.format(addr)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多聊天室聊天</a:t>
            </a:r>
            <a:endParaRPr kumimoji="1" lang="en-US" altLang="zh-CN" dirty="0" smtClean="0"/>
          </a:p>
          <a:p>
            <a:r>
              <a:rPr kumimoji="1" lang="zh-CN" altLang="en-US" dirty="0" smtClean="0"/>
              <a:t>好友系统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文件传输</a:t>
            </a:r>
            <a:endParaRPr kumimoji="1" lang="en-US" altLang="zh-CN" dirty="0" smtClean="0"/>
          </a:p>
          <a:p>
            <a:r>
              <a:rPr kumimoji="1" lang="zh-CN" altLang="en-US" dirty="0" smtClean="0"/>
              <a:t>聊天文字自定义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后台管理系统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多样化信息查询</a:t>
            </a:r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3907" y="569913"/>
            <a:ext cx="7756525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待开发功能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8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60648"/>
            <a:ext cx="8229600" cy="56499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  </a:t>
            </a:r>
            <a:r>
              <a:rPr lang="zh-CN" altLang="en-US" sz="540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en-US" altLang="zh-CN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聊天软件如今已成为人们生活中必不可少的工具，同时也正在逐渐取代移动电话在人们日常生活中的地位。随着网络的大幅度普及，人们的交流也会越来越方便。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随着技术地不断进步，聊天工具的功能也在不断地增多。就拿主流地聊天软件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来讲，私聊，群聊，天气查询，邮件收发，抢红包等等都是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所具备的功能。相信在未来，聊天工具能提供给人们的功能会越来越多，越来越好。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项目选题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19256" cy="44973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群聊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私聊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聊天记录查询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天气查询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39E7777-EFEF-431D-8920-CD2FC6975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88840"/>
            <a:ext cx="3086100" cy="311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技术需求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31208970"/>
              </p:ext>
            </p:extLst>
          </p:nvPr>
        </p:nvGraphicFramePr>
        <p:xfrm>
          <a:off x="200417" y="1628800"/>
          <a:ext cx="8748464" cy="481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2555776" y="2564904"/>
            <a:ext cx="3858568" cy="14401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成品演示</a:t>
            </a:r>
            <a:endParaRPr lang="en-US" altLang="zh-CN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8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2"/>
          <p:cNvSpPr/>
          <p:nvPr/>
        </p:nvSpPr>
        <p:spPr>
          <a:xfrm>
            <a:off x="6025416" y="2067670"/>
            <a:ext cx="276128" cy="35008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00826"/>
                </a:lnTo>
                <a:lnTo>
                  <a:pt x="276128" y="350082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任意形状 3"/>
          <p:cNvSpPr/>
          <p:nvPr/>
        </p:nvSpPr>
        <p:spPr>
          <a:xfrm>
            <a:off x="6025416" y="2067670"/>
            <a:ext cx="276128" cy="25827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82710"/>
                </a:lnTo>
                <a:lnTo>
                  <a:pt x="276128" y="25827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任意形状 4"/>
          <p:cNvSpPr/>
          <p:nvPr/>
        </p:nvSpPr>
        <p:spPr>
          <a:xfrm>
            <a:off x="6025416" y="2067670"/>
            <a:ext cx="276128" cy="16239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23960"/>
                </a:lnTo>
                <a:lnTo>
                  <a:pt x="276128" y="162396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6025416" y="2067670"/>
            <a:ext cx="276128" cy="6738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73806"/>
                </a:lnTo>
                <a:lnTo>
                  <a:pt x="276128" y="67380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形状 6"/>
          <p:cNvSpPr/>
          <p:nvPr/>
        </p:nvSpPr>
        <p:spPr>
          <a:xfrm>
            <a:off x="4465622" y="830889"/>
            <a:ext cx="2188898" cy="4504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5200"/>
                </a:lnTo>
                <a:lnTo>
                  <a:pt x="2188898" y="225200"/>
                </a:lnTo>
                <a:lnTo>
                  <a:pt x="2188898" y="4504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2489941" y="2063563"/>
            <a:ext cx="321802" cy="34029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1802" y="0"/>
                </a:moveTo>
                <a:lnTo>
                  <a:pt x="321802" y="3402923"/>
                </a:lnTo>
                <a:lnTo>
                  <a:pt x="0" y="340292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形状 8"/>
          <p:cNvSpPr/>
          <p:nvPr/>
        </p:nvSpPr>
        <p:spPr>
          <a:xfrm>
            <a:off x="2489941" y="2063563"/>
            <a:ext cx="321802" cy="24632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1802" y="0"/>
                </a:moveTo>
                <a:lnTo>
                  <a:pt x="321802" y="2463257"/>
                </a:lnTo>
                <a:lnTo>
                  <a:pt x="0" y="246325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2489941" y="2063563"/>
            <a:ext cx="321802" cy="15404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1802" y="0"/>
                </a:moveTo>
                <a:lnTo>
                  <a:pt x="321802" y="1540464"/>
                </a:lnTo>
                <a:lnTo>
                  <a:pt x="0" y="154046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形状 10"/>
          <p:cNvSpPr/>
          <p:nvPr/>
        </p:nvSpPr>
        <p:spPr>
          <a:xfrm>
            <a:off x="2489941" y="2063563"/>
            <a:ext cx="321802" cy="6040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1802" y="0"/>
                </a:moveTo>
                <a:lnTo>
                  <a:pt x="321802" y="604047"/>
                </a:lnTo>
                <a:lnTo>
                  <a:pt x="0" y="60404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形状 16"/>
          <p:cNvSpPr/>
          <p:nvPr/>
        </p:nvSpPr>
        <p:spPr>
          <a:xfrm>
            <a:off x="2185925" y="830889"/>
            <a:ext cx="2279696" cy="4504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79696" y="0"/>
                </a:moveTo>
                <a:lnTo>
                  <a:pt x="2279696" y="225200"/>
                </a:lnTo>
                <a:lnTo>
                  <a:pt x="0" y="225200"/>
                </a:lnTo>
                <a:lnTo>
                  <a:pt x="0" y="4504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3970577" y="335844"/>
            <a:ext cx="990089" cy="495044"/>
          </a:xfrm>
          <a:custGeom>
            <a:avLst/>
            <a:gdLst>
              <a:gd name="connsiteX0" fmla="*/ 0 w 990089"/>
              <a:gd name="connsiteY0" fmla="*/ 0 h 495044"/>
              <a:gd name="connsiteX1" fmla="*/ 990089 w 990089"/>
              <a:gd name="connsiteY1" fmla="*/ 0 h 495044"/>
              <a:gd name="connsiteX2" fmla="*/ 990089 w 990089"/>
              <a:gd name="connsiteY2" fmla="*/ 495044 h 495044"/>
              <a:gd name="connsiteX3" fmla="*/ 0 w 990089"/>
              <a:gd name="connsiteY3" fmla="*/ 495044 h 495044"/>
              <a:gd name="connsiteX4" fmla="*/ 0 w 990089"/>
              <a:gd name="connsiteY4" fmla="*/ 0 h 49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089" h="495044">
                <a:moveTo>
                  <a:pt x="0" y="0"/>
                </a:moveTo>
                <a:lnTo>
                  <a:pt x="990089" y="0"/>
                </a:lnTo>
                <a:lnTo>
                  <a:pt x="990089" y="495044"/>
                </a:lnTo>
                <a:lnTo>
                  <a:pt x="0" y="4950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Server</a:t>
            </a:r>
            <a:endParaRPr lang="zh-CN" altLang="en-US" sz="1800" kern="1200" dirty="0"/>
          </a:p>
        </p:txBody>
      </p:sp>
      <p:sp>
        <p:nvSpPr>
          <p:cNvPr id="19" name="任意形状 18"/>
          <p:cNvSpPr/>
          <p:nvPr/>
        </p:nvSpPr>
        <p:spPr>
          <a:xfrm>
            <a:off x="1403653" y="1281291"/>
            <a:ext cx="1564545" cy="782272"/>
          </a:xfrm>
          <a:custGeom>
            <a:avLst/>
            <a:gdLst>
              <a:gd name="connsiteX0" fmla="*/ 0 w 1564545"/>
              <a:gd name="connsiteY0" fmla="*/ 0 h 782272"/>
              <a:gd name="connsiteX1" fmla="*/ 1564545 w 1564545"/>
              <a:gd name="connsiteY1" fmla="*/ 0 h 782272"/>
              <a:gd name="connsiteX2" fmla="*/ 1564545 w 1564545"/>
              <a:gd name="connsiteY2" fmla="*/ 782272 h 782272"/>
              <a:gd name="connsiteX3" fmla="*/ 0 w 1564545"/>
              <a:gd name="connsiteY3" fmla="*/ 782272 h 782272"/>
              <a:gd name="connsiteX4" fmla="*/ 0 w 1564545"/>
              <a:gd name="connsiteY4" fmla="*/ 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545" h="782272">
                <a:moveTo>
                  <a:pt x="0" y="0"/>
                </a:moveTo>
                <a:lnTo>
                  <a:pt x="1564545" y="0"/>
                </a:lnTo>
                <a:lnTo>
                  <a:pt x="1564545" y="782272"/>
                </a:lnTo>
                <a:lnTo>
                  <a:pt x="0" y="78227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Connfd</a:t>
            </a:r>
            <a:endParaRPr lang="zh-CN" altLang="en-US" sz="1800" kern="1200" dirty="0"/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Handler</a:t>
            </a:r>
            <a:endParaRPr lang="zh-CN" altLang="en-US" sz="1800" kern="1200" dirty="0"/>
          </a:p>
        </p:txBody>
      </p:sp>
      <p:sp>
        <p:nvSpPr>
          <p:cNvPr id="20" name="任意形状 19"/>
          <p:cNvSpPr/>
          <p:nvPr/>
        </p:nvSpPr>
        <p:spPr>
          <a:xfrm>
            <a:off x="1253310" y="2358447"/>
            <a:ext cx="1236631" cy="618326"/>
          </a:xfrm>
          <a:custGeom>
            <a:avLst/>
            <a:gdLst>
              <a:gd name="connsiteX0" fmla="*/ 0 w 1236631"/>
              <a:gd name="connsiteY0" fmla="*/ 0 h 618326"/>
              <a:gd name="connsiteX1" fmla="*/ 1236631 w 1236631"/>
              <a:gd name="connsiteY1" fmla="*/ 0 h 618326"/>
              <a:gd name="connsiteX2" fmla="*/ 1236631 w 1236631"/>
              <a:gd name="connsiteY2" fmla="*/ 618326 h 618326"/>
              <a:gd name="connsiteX3" fmla="*/ 0 w 1236631"/>
              <a:gd name="connsiteY3" fmla="*/ 618326 h 618326"/>
              <a:gd name="connsiteX4" fmla="*/ 0 w 1236631"/>
              <a:gd name="connsiteY4" fmla="*/ 0 h 61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631" h="618326">
                <a:moveTo>
                  <a:pt x="0" y="0"/>
                </a:moveTo>
                <a:lnTo>
                  <a:pt x="1236631" y="0"/>
                </a:lnTo>
                <a:lnTo>
                  <a:pt x="1236631" y="618326"/>
                </a:lnTo>
                <a:lnTo>
                  <a:pt x="0" y="6183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Connfd1</a:t>
            </a:r>
            <a:endParaRPr lang="zh-CN" altLang="en-US" sz="1800" kern="1200" dirty="0"/>
          </a:p>
        </p:txBody>
      </p:sp>
      <p:sp>
        <p:nvSpPr>
          <p:cNvPr id="21" name="任意形状 20"/>
          <p:cNvSpPr/>
          <p:nvPr/>
        </p:nvSpPr>
        <p:spPr>
          <a:xfrm>
            <a:off x="1231562" y="3289427"/>
            <a:ext cx="1258379" cy="629200"/>
          </a:xfrm>
          <a:custGeom>
            <a:avLst/>
            <a:gdLst>
              <a:gd name="connsiteX0" fmla="*/ 0 w 1258379"/>
              <a:gd name="connsiteY0" fmla="*/ 0 h 629200"/>
              <a:gd name="connsiteX1" fmla="*/ 1258379 w 1258379"/>
              <a:gd name="connsiteY1" fmla="*/ 0 h 629200"/>
              <a:gd name="connsiteX2" fmla="*/ 1258379 w 1258379"/>
              <a:gd name="connsiteY2" fmla="*/ 629200 h 629200"/>
              <a:gd name="connsiteX3" fmla="*/ 0 w 1258379"/>
              <a:gd name="connsiteY3" fmla="*/ 629200 h 629200"/>
              <a:gd name="connsiteX4" fmla="*/ 0 w 1258379"/>
              <a:gd name="connsiteY4" fmla="*/ 0 h 6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79" h="629200">
                <a:moveTo>
                  <a:pt x="0" y="0"/>
                </a:moveTo>
                <a:lnTo>
                  <a:pt x="1258379" y="0"/>
                </a:lnTo>
                <a:lnTo>
                  <a:pt x="1258379" y="629200"/>
                </a:lnTo>
                <a:lnTo>
                  <a:pt x="0" y="629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Connfd2</a:t>
            </a:r>
            <a:endParaRPr lang="zh-CN" altLang="en-US" sz="1800" kern="1200" dirty="0"/>
          </a:p>
        </p:txBody>
      </p:sp>
      <p:sp>
        <p:nvSpPr>
          <p:cNvPr id="22" name="任意形状 21"/>
          <p:cNvSpPr/>
          <p:nvPr/>
        </p:nvSpPr>
        <p:spPr>
          <a:xfrm>
            <a:off x="1216784" y="4208526"/>
            <a:ext cx="1273156" cy="636589"/>
          </a:xfrm>
          <a:custGeom>
            <a:avLst/>
            <a:gdLst>
              <a:gd name="connsiteX0" fmla="*/ 0 w 1273156"/>
              <a:gd name="connsiteY0" fmla="*/ 0 h 636589"/>
              <a:gd name="connsiteX1" fmla="*/ 1273156 w 1273156"/>
              <a:gd name="connsiteY1" fmla="*/ 0 h 636589"/>
              <a:gd name="connsiteX2" fmla="*/ 1273156 w 1273156"/>
              <a:gd name="connsiteY2" fmla="*/ 636589 h 636589"/>
              <a:gd name="connsiteX3" fmla="*/ 0 w 1273156"/>
              <a:gd name="connsiteY3" fmla="*/ 636589 h 636589"/>
              <a:gd name="connsiteX4" fmla="*/ 0 w 1273156"/>
              <a:gd name="connsiteY4" fmla="*/ 0 h 63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156" h="636589">
                <a:moveTo>
                  <a:pt x="0" y="0"/>
                </a:moveTo>
                <a:lnTo>
                  <a:pt x="1273156" y="0"/>
                </a:lnTo>
                <a:lnTo>
                  <a:pt x="1273156" y="636589"/>
                </a:lnTo>
                <a:lnTo>
                  <a:pt x="0" y="6365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Connfd3</a:t>
            </a:r>
            <a:endParaRPr lang="zh-CN" altLang="en-US" sz="1800" kern="1200" dirty="0"/>
          </a:p>
        </p:txBody>
      </p:sp>
      <p:sp>
        <p:nvSpPr>
          <p:cNvPr id="23" name="任意形状 22"/>
          <p:cNvSpPr/>
          <p:nvPr/>
        </p:nvSpPr>
        <p:spPr>
          <a:xfrm>
            <a:off x="1490543" y="5216632"/>
            <a:ext cx="999398" cy="499709"/>
          </a:xfrm>
          <a:custGeom>
            <a:avLst/>
            <a:gdLst>
              <a:gd name="connsiteX0" fmla="*/ 0 w 999398"/>
              <a:gd name="connsiteY0" fmla="*/ 0 h 499709"/>
              <a:gd name="connsiteX1" fmla="*/ 999398 w 999398"/>
              <a:gd name="connsiteY1" fmla="*/ 0 h 499709"/>
              <a:gd name="connsiteX2" fmla="*/ 999398 w 999398"/>
              <a:gd name="connsiteY2" fmla="*/ 499709 h 499709"/>
              <a:gd name="connsiteX3" fmla="*/ 0 w 999398"/>
              <a:gd name="connsiteY3" fmla="*/ 499709 h 499709"/>
              <a:gd name="connsiteX4" fmla="*/ 0 w 999398"/>
              <a:gd name="connsiteY4" fmla="*/ 0 h 49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98" h="499709">
                <a:moveTo>
                  <a:pt x="0" y="0"/>
                </a:moveTo>
                <a:lnTo>
                  <a:pt x="999398" y="0"/>
                </a:lnTo>
                <a:lnTo>
                  <a:pt x="999398" y="499709"/>
                </a:lnTo>
                <a:lnTo>
                  <a:pt x="0" y="499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...</a:t>
            </a:r>
            <a:endParaRPr lang="zh-CN" altLang="en-US" sz="1800" kern="1200" dirty="0"/>
          </a:p>
        </p:txBody>
      </p:sp>
      <p:sp>
        <p:nvSpPr>
          <p:cNvPr id="24" name="任意形状 23"/>
          <p:cNvSpPr/>
          <p:nvPr/>
        </p:nvSpPr>
        <p:spPr>
          <a:xfrm>
            <a:off x="5868141" y="1281291"/>
            <a:ext cx="1572759" cy="786379"/>
          </a:xfrm>
          <a:custGeom>
            <a:avLst/>
            <a:gdLst>
              <a:gd name="connsiteX0" fmla="*/ 0 w 1572759"/>
              <a:gd name="connsiteY0" fmla="*/ 0 h 786379"/>
              <a:gd name="connsiteX1" fmla="*/ 1572759 w 1572759"/>
              <a:gd name="connsiteY1" fmla="*/ 0 h 786379"/>
              <a:gd name="connsiteX2" fmla="*/ 1572759 w 1572759"/>
              <a:gd name="connsiteY2" fmla="*/ 786379 h 786379"/>
              <a:gd name="connsiteX3" fmla="*/ 0 w 1572759"/>
              <a:gd name="connsiteY3" fmla="*/ 786379 h 786379"/>
              <a:gd name="connsiteX4" fmla="*/ 0 w 1572759"/>
              <a:gd name="connsiteY4" fmla="*/ 0 h 78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2759" h="786379">
                <a:moveTo>
                  <a:pt x="0" y="0"/>
                </a:moveTo>
                <a:lnTo>
                  <a:pt x="1572759" y="0"/>
                </a:lnTo>
                <a:lnTo>
                  <a:pt x="1572759" y="786379"/>
                </a:lnTo>
                <a:lnTo>
                  <a:pt x="0" y="7863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MsgRecv</a:t>
            </a:r>
            <a:endParaRPr lang="zh-CN" altLang="en-US" sz="1800" kern="1200" dirty="0"/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Handler</a:t>
            </a:r>
            <a:endParaRPr lang="zh-CN" altLang="en-US" sz="1800" kern="1200" dirty="0"/>
          </a:p>
        </p:txBody>
      </p:sp>
      <p:sp>
        <p:nvSpPr>
          <p:cNvPr id="25" name="任意形状 24"/>
          <p:cNvSpPr/>
          <p:nvPr/>
        </p:nvSpPr>
        <p:spPr>
          <a:xfrm>
            <a:off x="6301545" y="2417611"/>
            <a:ext cx="1295483" cy="647731"/>
          </a:xfrm>
          <a:custGeom>
            <a:avLst/>
            <a:gdLst>
              <a:gd name="connsiteX0" fmla="*/ 0 w 1295483"/>
              <a:gd name="connsiteY0" fmla="*/ 0 h 647731"/>
              <a:gd name="connsiteX1" fmla="*/ 1295483 w 1295483"/>
              <a:gd name="connsiteY1" fmla="*/ 0 h 647731"/>
              <a:gd name="connsiteX2" fmla="*/ 1295483 w 1295483"/>
              <a:gd name="connsiteY2" fmla="*/ 647731 h 647731"/>
              <a:gd name="connsiteX3" fmla="*/ 0 w 1295483"/>
              <a:gd name="connsiteY3" fmla="*/ 647731 h 647731"/>
              <a:gd name="connsiteX4" fmla="*/ 0 w 1295483"/>
              <a:gd name="connsiteY4" fmla="*/ 0 h 64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83" h="647731">
                <a:moveTo>
                  <a:pt x="0" y="0"/>
                </a:moveTo>
                <a:lnTo>
                  <a:pt x="1295483" y="0"/>
                </a:lnTo>
                <a:lnTo>
                  <a:pt x="1295483" y="647731"/>
                </a:lnTo>
                <a:lnTo>
                  <a:pt x="0" y="6477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LoginMsg</a:t>
            </a:r>
            <a:endParaRPr lang="zh-CN" altLang="en-US" sz="1800" kern="1200" dirty="0"/>
          </a:p>
        </p:txBody>
      </p:sp>
      <p:sp>
        <p:nvSpPr>
          <p:cNvPr id="26" name="任意形状 25"/>
          <p:cNvSpPr/>
          <p:nvPr/>
        </p:nvSpPr>
        <p:spPr>
          <a:xfrm>
            <a:off x="6301545" y="3396387"/>
            <a:ext cx="1628759" cy="590487"/>
          </a:xfrm>
          <a:custGeom>
            <a:avLst/>
            <a:gdLst>
              <a:gd name="connsiteX0" fmla="*/ 0 w 1628759"/>
              <a:gd name="connsiteY0" fmla="*/ 0 h 590487"/>
              <a:gd name="connsiteX1" fmla="*/ 1628759 w 1628759"/>
              <a:gd name="connsiteY1" fmla="*/ 0 h 590487"/>
              <a:gd name="connsiteX2" fmla="*/ 1628759 w 1628759"/>
              <a:gd name="connsiteY2" fmla="*/ 590487 h 590487"/>
              <a:gd name="connsiteX3" fmla="*/ 0 w 1628759"/>
              <a:gd name="connsiteY3" fmla="*/ 590487 h 590487"/>
              <a:gd name="connsiteX4" fmla="*/ 0 w 1628759"/>
              <a:gd name="connsiteY4" fmla="*/ 0 h 5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59" h="590487">
                <a:moveTo>
                  <a:pt x="0" y="0"/>
                </a:moveTo>
                <a:lnTo>
                  <a:pt x="1628759" y="0"/>
                </a:lnTo>
                <a:lnTo>
                  <a:pt x="1628759" y="590487"/>
                </a:lnTo>
                <a:lnTo>
                  <a:pt x="0" y="5904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ChatroomMsg</a:t>
            </a:r>
            <a:endParaRPr lang="zh-CN" altLang="en-US" sz="1800" kern="1200" dirty="0"/>
          </a:p>
        </p:txBody>
      </p:sp>
      <p:sp>
        <p:nvSpPr>
          <p:cNvPr id="27" name="任意形状 26"/>
          <p:cNvSpPr/>
          <p:nvPr/>
        </p:nvSpPr>
        <p:spPr>
          <a:xfrm>
            <a:off x="6301545" y="4352536"/>
            <a:ext cx="1705456" cy="595688"/>
          </a:xfrm>
          <a:custGeom>
            <a:avLst/>
            <a:gdLst>
              <a:gd name="connsiteX0" fmla="*/ 0 w 1705456"/>
              <a:gd name="connsiteY0" fmla="*/ 0 h 595688"/>
              <a:gd name="connsiteX1" fmla="*/ 1705456 w 1705456"/>
              <a:gd name="connsiteY1" fmla="*/ 0 h 595688"/>
              <a:gd name="connsiteX2" fmla="*/ 1705456 w 1705456"/>
              <a:gd name="connsiteY2" fmla="*/ 595688 h 595688"/>
              <a:gd name="connsiteX3" fmla="*/ 0 w 1705456"/>
              <a:gd name="connsiteY3" fmla="*/ 595688 h 595688"/>
              <a:gd name="connsiteX4" fmla="*/ 0 w 1705456"/>
              <a:gd name="connsiteY4" fmla="*/ 0 h 59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456" h="595688">
                <a:moveTo>
                  <a:pt x="0" y="0"/>
                </a:moveTo>
                <a:lnTo>
                  <a:pt x="1705456" y="0"/>
                </a:lnTo>
                <a:lnTo>
                  <a:pt x="1705456" y="595688"/>
                </a:lnTo>
                <a:lnTo>
                  <a:pt x="0" y="5956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PrivateMsg</a:t>
            </a:r>
            <a:endParaRPr lang="zh-CN" altLang="en-US" sz="1800" kern="1200" dirty="0"/>
          </a:p>
        </p:txBody>
      </p:sp>
      <p:sp>
        <p:nvSpPr>
          <p:cNvPr id="28" name="任意形状 27"/>
          <p:cNvSpPr/>
          <p:nvPr/>
        </p:nvSpPr>
        <p:spPr>
          <a:xfrm>
            <a:off x="6301545" y="5288642"/>
            <a:ext cx="1676609" cy="559709"/>
          </a:xfrm>
          <a:custGeom>
            <a:avLst/>
            <a:gdLst>
              <a:gd name="connsiteX0" fmla="*/ 0 w 1676609"/>
              <a:gd name="connsiteY0" fmla="*/ 0 h 559709"/>
              <a:gd name="connsiteX1" fmla="*/ 1676609 w 1676609"/>
              <a:gd name="connsiteY1" fmla="*/ 0 h 559709"/>
              <a:gd name="connsiteX2" fmla="*/ 1676609 w 1676609"/>
              <a:gd name="connsiteY2" fmla="*/ 559709 h 559709"/>
              <a:gd name="connsiteX3" fmla="*/ 0 w 1676609"/>
              <a:gd name="connsiteY3" fmla="*/ 559709 h 559709"/>
              <a:gd name="connsiteX4" fmla="*/ 0 w 1676609"/>
              <a:gd name="connsiteY4" fmla="*/ 0 h 55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609" h="559709">
                <a:moveTo>
                  <a:pt x="0" y="0"/>
                </a:moveTo>
                <a:lnTo>
                  <a:pt x="1676609" y="0"/>
                </a:lnTo>
                <a:lnTo>
                  <a:pt x="1676609" y="559709"/>
                </a:lnTo>
                <a:lnTo>
                  <a:pt x="0" y="559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/>
              <a:t>InqueryMsg</a:t>
            </a:r>
            <a:endParaRPr lang="zh-CN" altLang="en-US" sz="1800" kern="1200" dirty="0"/>
          </a:p>
        </p:txBody>
      </p:sp>
      <p:sp>
        <p:nvSpPr>
          <p:cNvPr id="13" name="右箭头 12"/>
          <p:cNvSpPr/>
          <p:nvPr/>
        </p:nvSpPr>
        <p:spPr>
          <a:xfrm>
            <a:off x="3491880" y="1597372"/>
            <a:ext cx="1944216" cy="2880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3928" y="1228040"/>
            <a:ext cx="10801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275856" y="1907540"/>
            <a:ext cx="2376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[code,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socket,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msg…]</a:t>
            </a:r>
            <a:endParaRPr kumimoji="1" lang="zh-CN" altLang="en-US" dirty="0"/>
          </a:p>
        </p:txBody>
      </p:sp>
      <p:sp>
        <p:nvSpPr>
          <p:cNvPr id="41" name="燕尾形 40"/>
          <p:cNvSpPr/>
          <p:nvPr/>
        </p:nvSpPr>
        <p:spPr>
          <a:xfrm>
            <a:off x="35496" y="2924944"/>
            <a:ext cx="1115616" cy="36004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Recv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燕尾形 42"/>
          <p:cNvSpPr/>
          <p:nvPr/>
        </p:nvSpPr>
        <p:spPr>
          <a:xfrm>
            <a:off x="8053097" y="3077344"/>
            <a:ext cx="1127415" cy="36004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Send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0872" y="260648"/>
            <a:ext cx="172354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/>
              <a:t>服务器模型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1151112" y="1052736"/>
            <a:ext cx="1993085" cy="482627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748054" y="1052736"/>
            <a:ext cx="2424346" cy="482627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478240" y="6095037"/>
            <a:ext cx="1338828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客户端连接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消息接收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487618" y="6095036"/>
            <a:ext cx="1107996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消息处理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消息转发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75856" y="2348880"/>
            <a:ext cx="2339102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101 </a:t>
            </a:r>
            <a:r>
              <a:rPr kumimoji="1" lang="zh-CN" altLang="en-US" sz="1600" dirty="0"/>
              <a:t> </a:t>
            </a:r>
            <a:r>
              <a:rPr kumimoji="1" lang="zh-CN" altLang="en-US" sz="1600" dirty="0" smtClean="0"/>
              <a:t> 用户</a:t>
            </a:r>
            <a:r>
              <a:rPr kumimoji="1" lang="zh-CN" altLang="en-US" sz="1600" dirty="0"/>
              <a:t>登录验证</a:t>
            </a:r>
            <a:r>
              <a:rPr kumimoji="1" lang="zh-CN" altLang="en-US" sz="1600" dirty="0" smtClean="0"/>
              <a:t>信息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102 </a:t>
            </a:r>
            <a:r>
              <a:rPr kumimoji="1" lang="zh-CN" altLang="en-US" sz="1600" dirty="0" smtClean="0"/>
              <a:t>  用户</a:t>
            </a:r>
            <a:r>
              <a:rPr kumimoji="1" lang="zh-CN" altLang="en-US" sz="1600" dirty="0"/>
              <a:t>注册验证</a:t>
            </a:r>
            <a:r>
              <a:rPr kumimoji="1" lang="zh-CN" altLang="en-US" sz="1600" dirty="0" smtClean="0"/>
              <a:t>信息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103 </a:t>
            </a:r>
            <a:r>
              <a:rPr kumimoji="1" lang="zh-CN" altLang="en-US" sz="1600" dirty="0" smtClean="0"/>
              <a:t>  登录成功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104 </a:t>
            </a:r>
            <a:r>
              <a:rPr kumimoji="1" lang="zh-CN" altLang="en-US" sz="1600" dirty="0" smtClean="0"/>
              <a:t>  登录失败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105 </a:t>
            </a:r>
            <a:r>
              <a:rPr kumimoji="1" lang="zh-CN" altLang="en-US" sz="1600" dirty="0" smtClean="0"/>
              <a:t>  注册成功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106 </a:t>
            </a:r>
            <a:r>
              <a:rPr kumimoji="1" lang="zh-CN" altLang="en-US" sz="1600" dirty="0" smtClean="0"/>
              <a:t>  注册</a:t>
            </a:r>
            <a:r>
              <a:rPr kumimoji="1" lang="zh-CN" altLang="en-US" sz="1600" dirty="0"/>
              <a:t>用户已</a:t>
            </a:r>
            <a:r>
              <a:rPr kumimoji="1" lang="zh-CN" altLang="en-US" sz="1600" dirty="0" smtClean="0"/>
              <a:t>存在</a:t>
            </a:r>
            <a:endParaRPr kumimoji="1" lang="en-US" altLang="zh-CN" sz="1600" dirty="0" smtClean="0"/>
          </a:p>
          <a:p>
            <a:pPr marL="342900" indent="-342900">
              <a:buAutoNum type="arabicPlain" startAt="107"/>
            </a:pPr>
            <a:r>
              <a:rPr kumimoji="1" lang="zh-CN" altLang="en-US" sz="1600" dirty="0" smtClean="0"/>
              <a:t> </a:t>
            </a:r>
            <a:r>
              <a:rPr kumimoji="1" lang="zh-CN" altLang="en-US" sz="1600" dirty="0"/>
              <a:t> </a:t>
            </a:r>
            <a:r>
              <a:rPr kumimoji="1" lang="zh-CN" altLang="en-US" sz="1600" dirty="0" smtClean="0"/>
              <a:t> 注册失败</a:t>
            </a:r>
            <a:endParaRPr kumimoji="1" lang="en-US" altLang="zh-CN" sz="1600" dirty="0" smtClean="0"/>
          </a:p>
          <a:p>
            <a:pPr marL="342900" indent="-342900">
              <a:buAutoNum type="arabicPlain" startAt="107"/>
            </a:pPr>
            <a:endParaRPr kumimoji="1" lang="en-US" altLang="zh-CN" sz="1600" dirty="0" smtClean="0"/>
          </a:p>
          <a:p>
            <a:r>
              <a:rPr kumimoji="1" lang="en-US" altLang="zh-CN" sz="1600" dirty="0" smtClean="0"/>
              <a:t>200 </a:t>
            </a:r>
            <a:r>
              <a:rPr kumimoji="1" lang="zh-CN" altLang="en-US" sz="1600" dirty="0" smtClean="0"/>
              <a:t>  用户上线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201</a:t>
            </a:r>
            <a:r>
              <a:rPr kumimoji="1" lang="zh-CN" altLang="en-US" sz="1600" dirty="0" smtClean="0"/>
              <a:t>   用户下线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202 </a:t>
            </a:r>
            <a:r>
              <a:rPr kumimoji="1" lang="zh-CN" altLang="en-US" sz="1600" dirty="0" smtClean="0"/>
              <a:t>  用户</a:t>
            </a:r>
            <a:r>
              <a:rPr kumimoji="1" lang="zh-CN" altLang="en-US" sz="1600" dirty="0"/>
              <a:t>群聊</a:t>
            </a:r>
            <a:r>
              <a:rPr kumimoji="1" lang="zh-CN" altLang="en-US" sz="1600" dirty="0" smtClean="0"/>
              <a:t>通讯</a:t>
            </a:r>
            <a:endParaRPr kumimoji="1" lang="en-US" altLang="zh-CN" sz="1600" dirty="0" smtClean="0"/>
          </a:p>
          <a:p>
            <a:pPr marL="342900" indent="-342900">
              <a:buAutoNum type="arabicPlain" startAt="203"/>
            </a:pPr>
            <a:r>
              <a:rPr kumimoji="1" lang="zh-CN" altLang="en-US" sz="1600" dirty="0" smtClean="0"/>
              <a:t> </a:t>
            </a:r>
            <a:r>
              <a:rPr kumimoji="1" lang="zh-CN" altLang="en-US" sz="1600" dirty="0"/>
              <a:t> </a:t>
            </a:r>
            <a:r>
              <a:rPr kumimoji="1" lang="zh-CN" altLang="en-US" sz="1600" dirty="0" smtClean="0"/>
              <a:t> 群</a:t>
            </a:r>
            <a:r>
              <a:rPr kumimoji="1" lang="zh-CN" altLang="en-US" sz="1600" dirty="0"/>
              <a:t>聊历史</a:t>
            </a:r>
            <a:r>
              <a:rPr kumimoji="1" lang="zh-CN" altLang="en-US" sz="1600" dirty="0" smtClean="0"/>
              <a:t>记录</a:t>
            </a:r>
            <a:endParaRPr kumimoji="1" lang="en-US" altLang="zh-CN" sz="1600" dirty="0" smtClean="0"/>
          </a:p>
          <a:p>
            <a:pPr marL="342900" indent="-342900">
              <a:buAutoNum type="arabicPlain" startAt="203"/>
            </a:pPr>
            <a:endParaRPr kumimoji="1" lang="en-US" altLang="zh-CN" sz="1600" dirty="0" smtClean="0"/>
          </a:p>
          <a:p>
            <a:r>
              <a:rPr kumimoji="1" lang="en-US" altLang="zh-CN" sz="1600" dirty="0" smtClean="0"/>
              <a:t>301 </a:t>
            </a:r>
            <a:r>
              <a:rPr kumimoji="1" lang="zh-CN" altLang="en-US" sz="1600" dirty="0" smtClean="0"/>
              <a:t>  私</a:t>
            </a:r>
            <a:r>
              <a:rPr kumimoji="1" lang="zh-CN" altLang="en-US" sz="1600" dirty="0"/>
              <a:t>聊</a:t>
            </a:r>
            <a:r>
              <a:rPr kumimoji="1" lang="zh-CN" altLang="en-US" sz="1600" dirty="0" smtClean="0"/>
              <a:t>消息</a:t>
            </a:r>
            <a:endParaRPr kumimoji="1" lang="en-US" altLang="zh-CN" sz="1600" dirty="0" smtClean="0"/>
          </a:p>
          <a:p>
            <a:pPr marL="342900" indent="-342900">
              <a:buAutoNum type="arabicPlain" startAt="302"/>
            </a:pPr>
            <a:r>
              <a:rPr kumimoji="1" lang="zh-CN" altLang="en-US" sz="1600" dirty="0" smtClean="0"/>
              <a:t>   结束</a:t>
            </a:r>
            <a:r>
              <a:rPr kumimoji="1" lang="zh-CN" altLang="en-US" sz="1600" dirty="0"/>
              <a:t>私</a:t>
            </a:r>
            <a:r>
              <a:rPr kumimoji="1" lang="zh-CN" altLang="en-US" sz="1600" dirty="0" smtClean="0"/>
              <a:t>聊</a:t>
            </a:r>
            <a:endParaRPr kumimoji="1" lang="en-US" altLang="zh-CN" sz="1600" dirty="0" smtClean="0"/>
          </a:p>
          <a:p>
            <a:pPr marL="342900" indent="-342900">
              <a:buAutoNum type="arabicPlain" startAt="302"/>
            </a:pPr>
            <a:endParaRPr kumimoji="1" lang="en-US" altLang="zh-CN" sz="1600" dirty="0" smtClean="0"/>
          </a:p>
          <a:p>
            <a:r>
              <a:rPr kumimoji="1" lang="en-US" altLang="zh-CN" sz="1600" dirty="0" smtClean="0"/>
              <a:t>401 </a:t>
            </a:r>
            <a:r>
              <a:rPr kumimoji="1" lang="zh-CN" altLang="en-US" sz="1600" dirty="0" smtClean="0"/>
              <a:t>  查询天气</a:t>
            </a:r>
            <a:endParaRPr kumimoji="1"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13" grpId="0" animBg="1"/>
      <p:bldP spid="14" grpId="0" animBg="1"/>
      <p:bldP spid="15" grpId="0" animBg="1"/>
      <p:bldP spid="41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24944"/>
            <a:ext cx="7632700" cy="3263900"/>
          </a:xfrm>
          <a:prstGeom prst="rect">
            <a:avLst/>
          </a:prstGeom>
        </p:spPr>
      </p:pic>
      <p:sp>
        <p:nvSpPr>
          <p:cNvPr id="14" name="直线连接符 3"/>
          <p:cNvSpPr/>
          <p:nvPr/>
        </p:nvSpPr>
        <p:spPr>
          <a:xfrm>
            <a:off x="4499992" y="980728"/>
            <a:ext cx="1972876" cy="4504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5200"/>
                </a:lnTo>
                <a:lnTo>
                  <a:pt x="1972876" y="225200"/>
                </a:lnTo>
                <a:lnTo>
                  <a:pt x="1972876" y="4504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直线连接符 4"/>
          <p:cNvSpPr/>
          <p:nvPr/>
        </p:nvSpPr>
        <p:spPr>
          <a:xfrm>
            <a:off x="2527962" y="980728"/>
            <a:ext cx="1972029" cy="4504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72029" y="0"/>
                </a:moveTo>
                <a:lnTo>
                  <a:pt x="1972029" y="225200"/>
                </a:lnTo>
                <a:lnTo>
                  <a:pt x="0" y="225200"/>
                </a:lnTo>
                <a:lnTo>
                  <a:pt x="0" y="4504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组 15"/>
          <p:cNvGrpSpPr/>
          <p:nvPr/>
        </p:nvGrpSpPr>
        <p:grpSpPr>
          <a:xfrm>
            <a:off x="4004947" y="485683"/>
            <a:ext cx="990089" cy="495044"/>
            <a:chOff x="3706700" y="3188"/>
            <a:chExt cx="990089" cy="495044"/>
          </a:xfrm>
        </p:grpSpPr>
        <p:sp>
          <p:nvSpPr>
            <p:cNvPr id="23" name="矩形 22"/>
            <p:cNvSpPr/>
            <p:nvPr/>
          </p:nvSpPr>
          <p:spPr>
            <a:xfrm>
              <a:off x="3706700" y="3188"/>
              <a:ext cx="990089" cy="495044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矩形 23"/>
            <p:cNvSpPr/>
            <p:nvPr/>
          </p:nvSpPr>
          <p:spPr>
            <a:xfrm>
              <a:off x="3706700" y="3188"/>
              <a:ext cx="990089" cy="495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Server</a:t>
              </a:r>
              <a:endParaRPr lang="zh-CN" altLang="en-US" sz="1800" kern="1200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745690" y="1431130"/>
            <a:ext cx="1564545" cy="782272"/>
            <a:chOff x="1447443" y="948635"/>
            <a:chExt cx="1564545" cy="782272"/>
          </a:xfrm>
        </p:grpSpPr>
        <p:sp>
          <p:nvSpPr>
            <p:cNvPr id="21" name="矩形 20"/>
            <p:cNvSpPr/>
            <p:nvPr/>
          </p:nvSpPr>
          <p:spPr>
            <a:xfrm>
              <a:off x="1447443" y="948635"/>
              <a:ext cx="1564545" cy="782272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矩形 21"/>
            <p:cNvSpPr/>
            <p:nvPr/>
          </p:nvSpPr>
          <p:spPr>
            <a:xfrm>
              <a:off x="1447443" y="948635"/>
              <a:ext cx="1564545" cy="782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Connfd</a:t>
              </a:r>
              <a:endParaRPr lang="zh-CN" altLang="en-US" sz="1800" kern="1200" dirty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Handler</a:t>
              </a:r>
              <a:endParaRPr lang="zh-CN" altLang="en-US" sz="1800" kern="1200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686489" y="1431130"/>
            <a:ext cx="1572759" cy="786379"/>
            <a:chOff x="5388242" y="948635"/>
            <a:chExt cx="1572759" cy="786379"/>
          </a:xfrm>
        </p:grpSpPr>
        <p:sp>
          <p:nvSpPr>
            <p:cNvPr id="19" name="矩形 18"/>
            <p:cNvSpPr/>
            <p:nvPr/>
          </p:nvSpPr>
          <p:spPr>
            <a:xfrm>
              <a:off x="5388242" y="948635"/>
              <a:ext cx="1572759" cy="786379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矩形 19"/>
            <p:cNvSpPr/>
            <p:nvPr/>
          </p:nvSpPr>
          <p:spPr>
            <a:xfrm>
              <a:off x="5388242" y="948635"/>
              <a:ext cx="1572759" cy="7863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MsgRecv</a:t>
              </a:r>
              <a:endParaRPr lang="zh-CN" altLang="en-US" sz="1800" kern="1200" dirty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Handler</a:t>
              </a:r>
              <a:endParaRPr lang="zh-CN" altLang="en-US" sz="1800" kern="1200" dirty="0"/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27584" y="2924944"/>
            <a:ext cx="7632700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27584" y="4725144"/>
            <a:ext cx="7632700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1303350"/>
            <a:ext cx="8604448" cy="5554649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3899346" y="485964"/>
            <a:ext cx="1944216" cy="2880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1394" y="116632"/>
            <a:ext cx="10801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83322" y="796132"/>
            <a:ext cx="2376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[code,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socket,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msg…]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578722" y="315367"/>
            <a:ext cx="1564545" cy="782272"/>
            <a:chOff x="1447443" y="948635"/>
            <a:chExt cx="1564545" cy="782272"/>
          </a:xfrm>
        </p:grpSpPr>
        <p:sp>
          <p:nvSpPr>
            <p:cNvPr id="7" name="矩形 6"/>
            <p:cNvSpPr/>
            <p:nvPr/>
          </p:nvSpPr>
          <p:spPr>
            <a:xfrm>
              <a:off x="1447443" y="948635"/>
              <a:ext cx="1564545" cy="7822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1447443" y="948635"/>
              <a:ext cx="1564545" cy="7822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Connfd</a:t>
              </a:r>
              <a:endParaRPr lang="zh-CN" altLang="en-US" sz="1800" kern="1200" dirty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Handler</a:t>
              </a:r>
              <a:endParaRPr lang="zh-CN" altLang="en-US" sz="1800" kern="1200" dirty="0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6599641" y="311260"/>
            <a:ext cx="1572759" cy="786379"/>
            <a:chOff x="5388242" y="948635"/>
            <a:chExt cx="1572759" cy="786379"/>
          </a:xfrm>
        </p:grpSpPr>
        <p:sp>
          <p:nvSpPr>
            <p:cNvPr id="10" name="矩形 9"/>
            <p:cNvSpPr/>
            <p:nvPr/>
          </p:nvSpPr>
          <p:spPr>
            <a:xfrm>
              <a:off x="5388242" y="948635"/>
              <a:ext cx="1572759" cy="786379"/>
            </a:xfrm>
            <a:prstGeom prst="rect">
              <a:avLst/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矩形 10"/>
            <p:cNvSpPr/>
            <p:nvPr/>
          </p:nvSpPr>
          <p:spPr>
            <a:xfrm>
              <a:off x="5388242" y="948635"/>
              <a:ext cx="1572759" cy="7863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MsgRecv</a:t>
              </a:r>
              <a:endParaRPr lang="zh-CN" altLang="en-US" sz="1800" kern="1200" dirty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/>
                <a:t>Handler</a:t>
              </a:r>
              <a:endParaRPr lang="zh-CN" altLang="en-US" sz="1800" kern="1200" dirty="0"/>
            </a:p>
          </p:txBody>
        </p:sp>
      </p:grpSp>
      <p:sp>
        <p:nvSpPr>
          <p:cNvPr id="12" name="燕尾形 11"/>
          <p:cNvSpPr/>
          <p:nvPr/>
        </p:nvSpPr>
        <p:spPr>
          <a:xfrm>
            <a:off x="371960" y="524429"/>
            <a:ext cx="1115616" cy="36004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Recv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78722" y="301298"/>
            <a:ext cx="1564545" cy="782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194</TotalTime>
  <Words>971</Words>
  <Application>Microsoft Macintosh PowerPoint</Application>
  <PresentationFormat>全屏显示(4:3)</PresentationFormat>
  <Paragraphs>218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Book Antiqua</vt:lpstr>
      <vt:lpstr>DengXian</vt:lpstr>
      <vt:lpstr>SimHei</vt:lpstr>
      <vt:lpstr>Wingdings</vt:lpstr>
      <vt:lpstr>黑体</vt:lpstr>
      <vt:lpstr>宋体</vt:lpstr>
      <vt:lpstr>Arial</vt:lpstr>
      <vt:lpstr>精装书</vt:lpstr>
      <vt:lpstr>纸牌屋聊天系统</vt:lpstr>
      <vt:lpstr>小组成员介绍</vt:lpstr>
      <vt:lpstr>项目选题</vt:lpstr>
      <vt:lpstr>功能介绍</vt:lpstr>
      <vt:lpstr>技术需求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纸牌屋聊天系统</dc:title>
  <dc:creator>Administrator</dc:creator>
  <cp:lastModifiedBy>解 思伊</cp:lastModifiedBy>
  <cp:revision>110</cp:revision>
  <dcterms:created xsi:type="dcterms:W3CDTF">2018-08-10T00:54:00Z</dcterms:created>
  <dcterms:modified xsi:type="dcterms:W3CDTF">2018-08-27T09:57:24Z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