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/>
    <p:restoredTop sz="94662"/>
  </p:normalViewPr>
  <p:slideViewPr>
    <p:cSldViewPr snapToGrid="0" snapToObjects="1">
      <p:cViewPr>
        <p:scale>
          <a:sx n="60" d="100"/>
          <a:sy n="60" d="100"/>
        </p:scale>
        <p:origin x="13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7AF9C-A074-4E7A-A533-85E9211D8D58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58D41-C145-413C-8685-584259525EF1}">
      <dgm:prSet custT="1"/>
      <dgm:spPr/>
      <dgm:t>
        <a:bodyPr/>
        <a:lstStyle/>
        <a:p>
          <a:r>
            <a:rPr lang="de-CH" sz="2400" dirty="0"/>
            <a:t>Sketch erstellen und schicken</a:t>
          </a:r>
          <a:endParaRPr lang="en-US" sz="2400" dirty="0"/>
        </a:p>
      </dgm:t>
    </dgm:pt>
    <dgm:pt modelId="{73D84DDC-74FE-4C81-B671-398EC28B0C5E}" type="parTrans" cxnId="{E52ACEA6-D04C-4B50-917B-170E0C82FDF8}">
      <dgm:prSet/>
      <dgm:spPr/>
      <dgm:t>
        <a:bodyPr/>
        <a:lstStyle/>
        <a:p>
          <a:endParaRPr lang="en-US" sz="2400"/>
        </a:p>
      </dgm:t>
    </dgm:pt>
    <dgm:pt modelId="{389B4388-47EE-4198-8DCB-35473851B5EF}" type="sibTrans" cxnId="{E52ACEA6-D04C-4B50-917B-170E0C82FDF8}">
      <dgm:prSet/>
      <dgm:spPr/>
      <dgm:t>
        <a:bodyPr/>
        <a:lstStyle/>
        <a:p>
          <a:endParaRPr lang="en-US" sz="2400"/>
        </a:p>
      </dgm:t>
    </dgm:pt>
    <dgm:pt modelId="{0930C601-847E-4633-824A-782B02FC6D63}">
      <dgm:prSet custT="1"/>
      <dgm:spPr/>
      <dgm:t>
        <a:bodyPr/>
        <a:lstStyle/>
        <a:p>
          <a:r>
            <a:rPr lang="de-CH" sz="2400" dirty="0"/>
            <a:t>Auf Nachrichten antworten</a:t>
          </a:r>
          <a:endParaRPr lang="en-US" sz="2400" dirty="0"/>
        </a:p>
      </dgm:t>
    </dgm:pt>
    <dgm:pt modelId="{D74B3346-949B-4A33-A213-40F70E60002E}" type="parTrans" cxnId="{2A9816C9-445E-46AC-BB10-D0DC80BC8E12}">
      <dgm:prSet/>
      <dgm:spPr/>
      <dgm:t>
        <a:bodyPr/>
        <a:lstStyle/>
        <a:p>
          <a:endParaRPr lang="en-US" sz="2400"/>
        </a:p>
      </dgm:t>
    </dgm:pt>
    <dgm:pt modelId="{9222109C-6EFA-454A-9935-2A9FEC8EF403}" type="sibTrans" cxnId="{2A9816C9-445E-46AC-BB10-D0DC80BC8E12}">
      <dgm:prSet/>
      <dgm:spPr/>
      <dgm:t>
        <a:bodyPr/>
        <a:lstStyle/>
        <a:p>
          <a:endParaRPr lang="en-US" sz="2400"/>
        </a:p>
      </dgm:t>
    </dgm:pt>
    <dgm:pt modelId="{6146C10C-CA11-D84C-8BE0-9FA35E2C6986}" type="pres">
      <dgm:prSet presAssocID="{BB57AF9C-A074-4E7A-A533-85E9211D8D58}" presName="linearFlow" presStyleCnt="0">
        <dgm:presLayoutVars>
          <dgm:dir/>
          <dgm:resizeHandles val="exact"/>
        </dgm:presLayoutVars>
      </dgm:prSet>
      <dgm:spPr/>
    </dgm:pt>
    <dgm:pt modelId="{1CFB62E1-0E70-AA4E-9A30-7C954BC4D7F9}" type="pres">
      <dgm:prSet presAssocID="{C3858D41-C145-413C-8685-584259525EF1}" presName="composite" presStyleCnt="0"/>
      <dgm:spPr/>
    </dgm:pt>
    <dgm:pt modelId="{E1FE08C2-DA51-9B4C-9CE3-6FA7E9A134BA}" type="pres">
      <dgm:prSet presAssocID="{C3858D41-C145-413C-8685-584259525EF1}" presName="imgShp" presStyleLbl="fgImgPlace1" presStyleIdx="0" presStyleCnt="2"/>
      <dgm:spPr/>
    </dgm:pt>
    <dgm:pt modelId="{0D30D8FA-A1FB-5A42-9449-BCDF2E6ADDD5}" type="pres">
      <dgm:prSet presAssocID="{C3858D41-C145-413C-8685-584259525EF1}" presName="txShp" presStyleLbl="node1" presStyleIdx="0" presStyleCnt="2">
        <dgm:presLayoutVars>
          <dgm:bulletEnabled val="1"/>
        </dgm:presLayoutVars>
      </dgm:prSet>
      <dgm:spPr/>
    </dgm:pt>
    <dgm:pt modelId="{7D7B9C1E-EC34-F749-BA47-F3667C0FEDA0}" type="pres">
      <dgm:prSet presAssocID="{389B4388-47EE-4198-8DCB-35473851B5EF}" presName="spacing" presStyleCnt="0"/>
      <dgm:spPr/>
    </dgm:pt>
    <dgm:pt modelId="{E3AE91FF-D602-844D-805B-D49232B9A8D9}" type="pres">
      <dgm:prSet presAssocID="{0930C601-847E-4633-824A-782B02FC6D63}" presName="composite" presStyleCnt="0"/>
      <dgm:spPr/>
    </dgm:pt>
    <dgm:pt modelId="{DEE68454-D810-F54D-B38D-47EE32393B8A}" type="pres">
      <dgm:prSet presAssocID="{0930C601-847E-4633-824A-782B02FC6D63}" presName="imgShp" presStyleLbl="fgImgPlace1" presStyleIdx="1" presStyleCnt="2"/>
      <dgm:spPr/>
    </dgm:pt>
    <dgm:pt modelId="{8B0D2746-2783-104C-84EE-C93CED00CDF7}" type="pres">
      <dgm:prSet presAssocID="{0930C601-847E-4633-824A-782B02FC6D63}" presName="txShp" presStyleLbl="node1" presStyleIdx="1" presStyleCnt="2">
        <dgm:presLayoutVars>
          <dgm:bulletEnabled val="1"/>
        </dgm:presLayoutVars>
      </dgm:prSet>
      <dgm:spPr/>
    </dgm:pt>
  </dgm:ptLst>
  <dgm:cxnLst>
    <dgm:cxn modelId="{33F71C36-FCD9-924F-B6D4-20464FBC302A}" type="presOf" srcId="{0930C601-847E-4633-824A-782B02FC6D63}" destId="{8B0D2746-2783-104C-84EE-C93CED00CDF7}" srcOrd="0" destOrd="0" presId="urn:microsoft.com/office/officeart/2005/8/layout/vList3"/>
    <dgm:cxn modelId="{9BE2EA56-704A-174D-A8F9-899C60C4E2F3}" type="presOf" srcId="{BB57AF9C-A074-4E7A-A533-85E9211D8D58}" destId="{6146C10C-CA11-D84C-8BE0-9FA35E2C6986}" srcOrd="0" destOrd="0" presId="urn:microsoft.com/office/officeart/2005/8/layout/vList3"/>
    <dgm:cxn modelId="{E52ACEA6-D04C-4B50-917B-170E0C82FDF8}" srcId="{BB57AF9C-A074-4E7A-A533-85E9211D8D58}" destId="{C3858D41-C145-413C-8685-584259525EF1}" srcOrd="0" destOrd="0" parTransId="{73D84DDC-74FE-4C81-B671-398EC28B0C5E}" sibTransId="{389B4388-47EE-4198-8DCB-35473851B5EF}"/>
    <dgm:cxn modelId="{2A9816C9-445E-46AC-BB10-D0DC80BC8E12}" srcId="{BB57AF9C-A074-4E7A-A533-85E9211D8D58}" destId="{0930C601-847E-4633-824A-782B02FC6D63}" srcOrd="1" destOrd="0" parTransId="{D74B3346-949B-4A33-A213-40F70E60002E}" sibTransId="{9222109C-6EFA-454A-9935-2A9FEC8EF403}"/>
    <dgm:cxn modelId="{E9B14AD0-AEF9-1B47-9946-B8E62BD6D93A}" type="presOf" srcId="{C3858D41-C145-413C-8685-584259525EF1}" destId="{0D30D8FA-A1FB-5A42-9449-BCDF2E6ADDD5}" srcOrd="0" destOrd="0" presId="urn:microsoft.com/office/officeart/2005/8/layout/vList3"/>
    <dgm:cxn modelId="{0B0A1322-813A-E645-B18C-D2A3E283239D}" type="presParOf" srcId="{6146C10C-CA11-D84C-8BE0-9FA35E2C6986}" destId="{1CFB62E1-0E70-AA4E-9A30-7C954BC4D7F9}" srcOrd="0" destOrd="0" presId="urn:microsoft.com/office/officeart/2005/8/layout/vList3"/>
    <dgm:cxn modelId="{35070A1C-E80C-414F-8CD0-48ED23525844}" type="presParOf" srcId="{1CFB62E1-0E70-AA4E-9A30-7C954BC4D7F9}" destId="{E1FE08C2-DA51-9B4C-9CE3-6FA7E9A134BA}" srcOrd="0" destOrd="0" presId="urn:microsoft.com/office/officeart/2005/8/layout/vList3"/>
    <dgm:cxn modelId="{0B18DA7E-BD05-E242-8CDB-BFA1D268E7EB}" type="presParOf" srcId="{1CFB62E1-0E70-AA4E-9A30-7C954BC4D7F9}" destId="{0D30D8FA-A1FB-5A42-9449-BCDF2E6ADDD5}" srcOrd="1" destOrd="0" presId="urn:microsoft.com/office/officeart/2005/8/layout/vList3"/>
    <dgm:cxn modelId="{F44A384A-D326-9B4F-B8FB-5C75160C05FD}" type="presParOf" srcId="{6146C10C-CA11-D84C-8BE0-9FA35E2C6986}" destId="{7D7B9C1E-EC34-F749-BA47-F3667C0FEDA0}" srcOrd="1" destOrd="0" presId="urn:microsoft.com/office/officeart/2005/8/layout/vList3"/>
    <dgm:cxn modelId="{31034CEB-46BB-7543-8694-DEC6D7B18972}" type="presParOf" srcId="{6146C10C-CA11-D84C-8BE0-9FA35E2C6986}" destId="{E3AE91FF-D602-844D-805B-D49232B9A8D9}" srcOrd="2" destOrd="0" presId="urn:microsoft.com/office/officeart/2005/8/layout/vList3"/>
    <dgm:cxn modelId="{38C7F72B-D309-BD47-B3C8-08BF10739ED2}" type="presParOf" srcId="{E3AE91FF-D602-844D-805B-D49232B9A8D9}" destId="{DEE68454-D810-F54D-B38D-47EE32393B8A}" srcOrd="0" destOrd="0" presId="urn:microsoft.com/office/officeart/2005/8/layout/vList3"/>
    <dgm:cxn modelId="{19B73CE5-8A65-914D-9663-B44C3245318A}" type="presParOf" srcId="{E3AE91FF-D602-844D-805B-D49232B9A8D9}" destId="{8B0D2746-2783-104C-84EE-C93CED00CD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D8FA-A1FB-5A42-9449-BCDF2E6ADDD5}">
      <dsp:nvSpPr>
        <dsp:cNvPr id="0" name=""/>
        <dsp:cNvSpPr/>
      </dsp:nvSpPr>
      <dsp:spPr>
        <a:xfrm rot="10800000">
          <a:off x="1761888" y="188"/>
          <a:ext cx="6312979" cy="687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Sketch erstellen und schicken</a:t>
          </a:r>
          <a:endParaRPr lang="en-US" sz="2400" kern="1200" dirty="0"/>
        </a:p>
      </dsp:txBody>
      <dsp:txXfrm rot="10800000">
        <a:off x="1933665" y="188"/>
        <a:ext cx="6141202" cy="687109"/>
      </dsp:txXfrm>
    </dsp:sp>
    <dsp:sp modelId="{E1FE08C2-DA51-9B4C-9CE3-6FA7E9A134BA}">
      <dsp:nvSpPr>
        <dsp:cNvPr id="0" name=""/>
        <dsp:cNvSpPr/>
      </dsp:nvSpPr>
      <dsp:spPr>
        <a:xfrm>
          <a:off x="1418334" y="188"/>
          <a:ext cx="687109" cy="6871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0D2746-2783-104C-84EE-C93CED00CDF7}">
      <dsp:nvSpPr>
        <dsp:cNvPr id="0" name=""/>
        <dsp:cNvSpPr/>
      </dsp:nvSpPr>
      <dsp:spPr>
        <a:xfrm rot="10800000">
          <a:off x="1761888" y="859075"/>
          <a:ext cx="6312979" cy="6871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2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Auf Nachrichten antworten</a:t>
          </a:r>
          <a:endParaRPr lang="en-US" sz="2400" kern="1200" dirty="0"/>
        </a:p>
      </dsp:txBody>
      <dsp:txXfrm rot="10800000">
        <a:off x="1933665" y="859075"/>
        <a:ext cx="6141202" cy="687109"/>
      </dsp:txXfrm>
    </dsp:sp>
    <dsp:sp modelId="{DEE68454-D810-F54D-B38D-47EE32393B8A}">
      <dsp:nvSpPr>
        <dsp:cNvPr id="0" name=""/>
        <dsp:cNvSpPr/>
      </dsp:nvSpPr>
      <dsp:spPr>
        <a:xfrm>
          <a:off x="1418334" y="859075"/>
          <a:ext cx="687109" cy="6871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8270-39C5-7F48-9BF9-85FC76E8FCB2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6A70A-9BA0-134C-A3DC-A33D5EA5A2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34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6A70A-9BA0-134C-A3DC-A33D5EA5A2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74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6A70A-9BA0-134C-A3DC-A33D5EA5A2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4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FB62A-7971-E94E-8994-35089ABB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D07125-4965-2843-ADE7-504AEF436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42A15-8CBF-864D-91A5-D59CBE5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C0E81-80DD-D345-ACCE-998205DF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5EB4-CE64-C444-9004-A21D3C88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6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6468E-E227-8045-9F21-371E93C3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5DE0E-37DE-C844-A4E7-63DCCB23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28754-2DFA-EB4B-BFF2-B1D6A339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B3CDA-EA35-0140-959C-870AFE0F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38B41-BE09-9946-A291-B26293E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9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CEC632-6864-F34A-A3A4-99123072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251D6B-F860-744A-B24E-CB600387D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81FF6-5C60-0248-9EE6-F1A867D5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8DB61-7962-9843-90A9-C83793FB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29959-4FF9-E546-BFFF-114C205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1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2A30-1A32-DA4C-BCA0-604CF3E4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A9ED5-46EB-274F-A62D-81FC1768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79136-E9D0-3C4F-AE51-4106514B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B3F32-9253-7D48-950B-4007030F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19802-6681-F04B-8FFB-8B4CC8E9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419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8C78-5DE3-A64C-8BFA-2E410CBD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4B60D-DFE5-BA40-BD01-DDB770F9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48A17-3B62-7A41-B946-19BE6E9E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59E08-B3FD-E64E-8621-22A66227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2831D-4260-F048-925C-F29C9B10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61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E8B1-839A-3345-BB7C-3136E275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83840-D7E9-E647-BBEB-823D5B01B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89AE2B-1424-6644-B968-4C6B4797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99943-D47E-8A4C-B7A0-AF84F03E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8D6A6F-B719-2947-B1D1-92D33664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4AB2-B9E0-084A-8757-F1715F5B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4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B293-5F5C-2E4E-8DF9-F48FF6BE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2B513-239F-264B-96DB-0C847985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1C7343-1351-104B-919A-D4AD2333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567C3B-B671-FA4E-81F4-2438A91B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976FD0-812D-C44F-A6FD-7409DC77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D9B9BF-32BC-F14E-9B4B-CA9721CB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559285-9045-D744-B3F8-834E6718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15B4B9-C4B5-EA48-8D34-CA49F826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2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47460-DFEC-0F46-9744-659FA2EF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4BFA9-F7C5-614D-BC37-50CAD00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BCC1DC-3790-3647-870B-829603FB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1CCBB-758D-7343-959A-87A6090E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A4E73-E541-4149-A392-D86571A4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223D71-76D5-6F4E-81DB-B95A848C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8F8B2-9171-3445-A9B5-04CFF26F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B507-F525-304E-9221-8D61E53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2A9F6-7AF4-E148-97A2-11707E67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CD4E5-877B-A545-8A61-FBCA92478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5F6D53-F9D2-4942-B828-116FB855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646B9C-C62B-5248-9ABA-1D5D09E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FF0D3-C73E-0245-A5E8-A4B927AB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64CA4-8E65-354B-9FE4-A0709D4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0430C9-7676-2145-B2A1-E6760E5C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7BE8B7-7326-7640-895E-729D4FED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12CA95-6CD0-0441-A22F-EA1D563B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5114-0BEB-C047-A9D4-16474265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0196C-F65C-8748-834D-2328B24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77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EF47AF-64BF-4643-A657-F42088ED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9BA5B-5C92-C74E-8CA5-A15DFF1C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E18E6-ED8B-5B46-AD41-A56FC9FC0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259E-4D82-174D-996F-A86321A2AD19}" type="datetimeFigureOut">
              <a:rPr lang="de-CH" smtClean="0"/>
              <a:t>30.05.21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D108C-A041-2744-B9F9-D5A37EBF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6BA4B-1BB8-6641-9867-C16226F7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5B60-BF7F-694F-9B9F-E3DCD040C3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0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A61F68-BA05-8E4F-B9C6-412529F03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717" y="2487232"/>
            <a:ext cx="4741069" cy="1952947"/>
          </a:xfrm>
          <a:noFill/>
        </p:spPr>
        <p:txBody>
          <a:bodyPr anchor="ctr">
            <a:noAutofit/>
          </a:bodyPr>
          <a:lstStyle/>
          <a:p>
            <a:r>
              <a:rPr lang="de-CH" sz="10500" dirty="0" err="1">
                <a:solidFill>
                  <a:srgbClr val="002060"/>
                </a:solidFill>
              </a:rPr>
              <a:t>BACnet</a:t>
            </a:r>
            <a:endParaRPr lang="de-CH" sz="10500" dirty="0">
              <a:solidFill>
                <a:srgbClr val="00206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E54A3-CD63-E84C-ADA1-975196D4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204" y="3983500"/>
            <a:ext cx="2738096" cy="463630"/>
          </a:xfrm>
          <a:noFill/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Chat Applikation Sketch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614F57-56C3-F146-9683-223C3BE1086B}"/>
              </a:ext>
            </a:extLst>
          </p:cNvPr>
          <p:cNvSpPr txBox="1"/>
          <p:nvPr/>
        </p:nvSpPr>
        <p:spPr>
          <a:xfrm>
            <a:off x="8590537" y="6125592"/>
            <a:ext cx="35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rgbClr val="002060"/>
                </a:solidFill>
              </a:rPr>
              <a:t>Gruppe 02</a:t>
            </a:r>
          </a:p>
          <a:p>
            <a:pPr algn="r"/>
            <a:r>
              <a:rPr lang="de-CH" dirty="0">
                <a:solidFill>
                  <a:srgbClr val="002060"/>
                </a:solidFill>
              </a:rPr>
              <a:t>Li Ting Luong, Monika </a:t>
            </a:r>
            <a:r>
              <a:rPr lang="de-CH" dirty="0" err="1">
                <a:solidFill>
                  <a:srgbClr val="002060"/>
                </a:solidFill>
              </a:rPr>
              <a:t>Multani</a:t>
            </a:r>
            <a:endParaRPr lang="de-CH" dirty="0">
              <a:solidFill>
                <a:srgbClr val="00206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AEBCDF-A42D-8D42-841B-54CF9A5E5C5C}"/>
              </a:ext>
            </a:extLst>
          </p:cNvPr>
          <p:cNvSpPr txBox="1"/>
          <p:nvPr/>
        </p:nvSpPr>
        <p:spPr>
          <a:xfrm>
            <a:off x="-2538564" y="6564849"/>
            <a:ext cx="351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>
                <a:solidFill>
                  <a:srgbClr val="002060"/>
                </a:solidFill>
              </a:rPr>
              <a:t>03.06.2021</a:t>
            </a:r>
          </a:p>
        </p:txBody>
      </p:sp>
    </p:spTree>
    <p:extLst>
      <p:ext uri="{BB962C8B-B14F-4D97-AF65-F5344CB8AC3E}">
        <p14:creationId xmlns:p14="http://schemas.microsoft.com/office/powerpoint/2010/main" val="33934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47DEE-D80F-DB4E-B32C-2C3E8BC8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6618"/>
            <a:ext cx="10905066" cy="1135737"/>
          </a:xfrm>
        </p:spPr>
        <p:txBody>
          <a:bodyPr>
            <a:normAutofit/>
          </a:bodyPr>
          <a:lstStyle/>
          <a:p>
            <a:r>
              <a:rPr lang="de-CH" sz="3600" dirty="0">
                <a:solidFill>
                  <a:srgbClr val="002060"/>
                </a:solidFill>
              </a:rPr>
              <a:t>Chat erweitern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67F9232-F31D-462F-BCC4-C7D2A72BA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955550"/>
              </p:ext>
            </p:extLst>
          </p:nvPr>
        </p:nvGraphicFramePr>
        <p:xfrm>
          <a:off x="0" y="2256502"/>
          <a:ext cx="9493203" cy="154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792F6A5-2D8A-6841-9F56-A2F3F35C29B6}"/>
              </a:ext>
            </a:extLst>
          </p:cNvPr>
          <p:cNvSpPr txBox="1">
            <a:spLocks/>
          </p:cNvSpPr>
          <p:nvPr/>
        </p:nvSpPr>
        <p:spPr>
          <a:xfrm>
            <a:off x="9496003" y="5048561"/>
            <a:ext cx="2079768" cy="154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de-CH" sz="2800" u="sng" dirty="0">
                <a:solidFill>
                  <a:srgbClr val="002060"/>
                </a:solidFill>
              </a:rPr>
              <a:t>Tools:</a:t>
            </a:r>
            <a:r>
              <a:rPr lang="de-CH" sz="2800" dirty="0">
                <a:solidFill>
                  <a:srgbClr val="002060"/>
                </a:solidFill>
              </a:rPr>
              <a:t>	</a:t>
            </a:r>
          </a:p>
          <a:p>
            <a:pPr lvl="1"/>
            <a:r>
              <a:rPr lang="de-CH" dirty="0">
                <a:solidFill>
                  <a:srgbClr val="002060"/>
                </a:solidFill>
              </a:rPr>
              <a:t>Python</a:t>
            </a:r>
          </a:p>
          <a:p>
            <a:pPr lvl="1"/>
            <a:r>
              <a:rPr lang="de-CH" dirty="0" err="1">
                <a:solidFill>
                  <a:srgbClr val="002060"/>
                </a:solidFill>
              </a:rPr>
              <a:t>Tkinter</a:t>
            </a:r>
            <a:endParaRPr lang="de-CH" dirty="0">
              <a:solidFill>
                <a:srgbClr val="002060"/>
              </a:solidFill>
            </a:endParaRPr>
          </a:p>
          <a:p>
            <a:pPr lvl="1"/>
            <a:endParaRPr lang="de-CH" dirty="0">
              <a:solidFill>
                <a:srgbClr val="00206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CH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47DEE-D80F-DB4E-B32C-2C3E8BC8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932500"/>
            <a:ext cx="10905066" cy="1135737"/>
          </a:xfrm>
        </p:spPr>
        <p:txBody>
          <a:bodyPr>
            <a:normAutofit/>
          </a:bodyPr>
          <a:lstStyle/>
          <a:p>
            <a:r>
              <a:rPr lang="de-CH" sz="3600" dirty="0">
                <a:solidFill>
                  <a:srgbClr val="002060"/>
                </a:solidFill>
              </a:rPr>
              <a:t>Erste Version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DD6C65-5BC1-8C49-9AF1-53B6EFAD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73" y="371609"/>
            <a:ext cx="6544966" cy="62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5412B-76F2-4C64-AB03-C9D13711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7"/>
            <a:ext cx="10905066" cy="56338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CH" sz="8000" b="1" dirty="0">
                <a:solidFill>
                  <a:srgbClr val="002060"/>
                </a:solidFill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5C85E0-00D6-4E9E-AC06-55B25A93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49" y="695534"/>
            <a:ext cx="10905066" cy="1135737"/>
          </a:xfrm>
        </p:spPr>
        <p:txBody>
          <a:bodyPr>
            <a:normAutofit/>
          </a:bodyPr>
          <a:lstStyle/>
          <a:p>
            <a:r>
              <a:rPr lang="de-CH" sz="3600" dirty="0">
                <a:solidFill>
                  <a:srgbClr val="002060"/>
                </a:solidFill>
              </a:rPr>
              <a:t>Weitere Schritte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fik 16" descr="Tools Silhouette">
            <a:extLst>
              <a:ext uri="{FF2B5EF4-FFF2-40B4-BE49-F238E27FC236}">
                <a16:creationId xmlns:a16="http://schemas.microsoft.com/office/drawing/2014/main" id="{E1101C4F-7467-9141-AE51-D99F121C4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3469" y="2383452"/>
            <a:ext cx="1788631" cy="1788631"/>
          </a:xfrm>
          <a:prstGeom prst="rect">
            <a:avLst/>
          </a:prstGeom>
        </p:spPr>
      </p:pic>
      <p:pic>
        <p:nvPicPr>
          <p:cNvPr id="19" name="Grafik 18" descr="Dokument mit einfarbiger Füllung">
            <a:extLst>
              <a:ext uri="{FF2B5EF4-FFF2-40B4-BE49-F238E27FC236}">
                <a16:creationId xmlns:a16="http://schemas.microsoft.com/office/drawing/2014/main" id="{00257C6D-D873-B042-B173-85B91F2BA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9902" y="2411975"/>
            <a:ext cx="1788631" cy="178863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33A48E8-838B-2045-A1D8-BEB8044728D1}"/>
              </a:ext>
            </a:extLst>
          </p:cNvPr>
          <p:cNvSpPr txBox="1"/>
          <p:nvPr/>
        </p:nvSpPr>
        <p:spPr>
          <a:xfrm>
            <a:off x="3786269" y="4523751"/>
            <a:ext cx="146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Weitere Tools</a:t>
            </a:r>
          </a:p>
          <a:p>
            <a:pPr algn="ctr"/>
            <a:r>
              <a:rPr lang="de-CH" dirty="0"/>
              <a:t>hinzufügen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A38806-BC1F-B144-9F7B-D2DF69634D84}"/>
              </a:ext>
            </a:extLst>
          </p:cNvPr>
          <p:cNvSpPr txBox="1"/>
          <p:nvPr/>
        </p:nvSpPr>
        <p:spPr>
          <a:xfrm>
            <a:off x="6779902" y="447758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Report schreiben</a:t>
            </a:r>
          </a:p>
        </p:txBody>
      </p:sp>
    </p:spTree>
    <p:extLst>
      <p:ext uri="{BB962C8B-B14F-4D97-AF65-F5344CB8AC3E}">
        <p14:creationId xmlns:p14="http://schemas.microsoft.com/office/powerpoint/2010/main" val="356421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A61F68-BA05-8E4F-B9C6-412529F03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359" y="2441761"/>
            <a:ext cx="4741069" cy="1952947"/>
          </a:xfrm>
          <a:noFill/>
        </p:spPr>
        <p:txBody>
          <a:bodyPr anchor="ctr">
            <a:noAutofit/>
          </a:bodyPr>
          <a:lstStyle/>
          <a:p>
            <a:r>
              <a:rPr lang="de-CH" sz="4800" dirty="0">
                <a:solidFill>
                  <a:srgbClr val="002060"/>
                </a:solidFill>
              </a:rPr>
              <a:t>Danke für Eure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E54A3-CD63-E84C-ADA1-975196D45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788" y="4502906"/>
            <a:ext cx="2738096" cy="463630"/>
          </a:xfrm>
          <a:noFill/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Fragen?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614F57-56C3-F146-9683-223C3BE1086B}"/>
              </a:ext>
            </a:extLst>
          </p:cNvPr>
          <p:cNvSpPr txBox="1"/>
          <p:nvPr/>
        </p:nvSpPr>
        <p:spPr>
          <a:xfrm>
            <a:off x="8590537" y="6125592"/>
            <a:ext cx="351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rgbClr val="002060"/>
                </a:solidFill>
              </a:rPr>
              <a:t>Gruppe 02</a:t>
            </a:r>
          </a:p>
          <a:p>
            <a:pPr algn="r"/>
            <a:r>
              <a:rPr lang="de-CH" dirty="0">
                <a:solidFill>
                  <a:srgbClr val="002060"/>
                </a:solidFill>
              </a:rPr>
              <a:t>Li Ting Luong, Monika </a:t>
            </a:r>
            <a:r>
              <a:rPr lang="de-CH" dirty="0" err="1">
                <a:solidFill>
                  <a:srgbClr val="002060"/>
                </a:solidFill>
              </a:rPr>
              <a:t>Multani</a:t>
            </a:r>
            <a:endParaRPr lang="de-C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3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Breitbild</PresentationFormat>
  <Paragraphs>23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BACnet</vt:lpstr>
      <vt:lpstr>Chat erweitern</vt:lpstr>
      <vt:lpstr>Erste Version</vt:lpstr>
      <vt:lpstr>PowerPoint-Präsentation</vt:lpstr>
      <vt:lpstr>Weitere Schritte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BACnet</dc:title>
  <dc:creator>Monika Multani</dc:creator>
  <cp:lastModifiedBy>Monika Multani</cp:lastModifiedBy>
  <cp:revision>23</cp:revision>
  <dcterms:created xsi:type="dcterms:W3CDTF">2021-05-10T18:52:40Z</dcterms:created>
  <dcterms:modified xsi:type="dcterms:W3CDTF">2021-05-30T20:54:23Z</dcterms:modified>
</cp:coreProperties>
</file>