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522B5-8C60-4FD4-A65F-CE0B6E82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2AA7D6-99D2-46AD-8115-DA09751E9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495163-93BE-42C8-B85A-A8FC4B46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219D-8EA6-43EC-A65A-E60B33D09F96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5FAE0E-4FF9-408E-9169-055FAD1E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AD79C4-EB7C-4F26-8B21-CF5B3E8D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8AEE-5013-46ED-98BD-50A86CDBB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99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8E125-664D-4B24-9BB9-CBFDA4FC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F3085A-BD14-4C2E-945E-FCF0540B4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DC1969-3025-4AE4-AFF1-ACC32090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219D-8EA6-43EC-A65A-E60B33D09F96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1D90DC-9748-49AA-958A-1FBE6EEF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A6F023-E9A4-45C2-810E-C274E5A3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8AEE-5013-46ED-98BD-50A86CDBB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04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7003380-F3B6-4801-A870-9EF82468D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6D5FCA-BBCC-4574-BB88-F90944854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E2FFFA-4705-4FCA-A37F-545996F5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219D-8EA6-43EC-A65A-E60B33D09F96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FCFD3-6F1C-4E1E-A087-AEE5C7A6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1ABC07-5846-40CC-8397-6BB5C839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8AEE-5013-46ED-98BD-50A86CDBB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32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A8709-DBFF-44B2-BF7C-7236B30B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3CDBF-C038-4967-8B91-CDCEB8D35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96EACE-19F8-485F-8C0B-038B7FEF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219D-8EA6-43EC-A65A-E60B33D09F96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2015D-168D-44CE-94C1-B5B9DB7F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582F2-5F00-41BD-937B-3150E7EC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8AEE-5013-46ED-98BD-50A86CDBB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03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A6D94-B046-4906-990C-39838A19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260E8-E002-4340-AC07-05724BA32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70DB63-A8C8-49CD-9877-EB7A8A9F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219D-8EA6-43EC-A65A-E60B33D09F96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88727-932C-4F3F-8ABA-944E3645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85ADC-50F1-4727-A2EE-22B16562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8AEE-5013-46ED-98BD-50A86CDBB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61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9BF83-6927-4DC3-828F-3FA5D03E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C615C-009F-45A7-A096-5BC703A5E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622B7B-A7B7-4C24-9A9C-78D6142DD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615CDA-A11D-4894-956E-21AAB2DE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219D-8EA6-43EC-A65A-E60B33D09F96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D0F56F-A807-40DD-AF08-529ABC39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6E4125-30BC-4C2E-9B8E-1627249D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8AEE-5013-46ED-98BD-50A86CDBB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99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DF47F-99D6-4F19-94A0-7607E1B6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77F28F-5DBC-43C6-B67A-5E1FE6EFF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E4EE23-9E34-4A6D-9B47-972035E76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176ABC-8759-4637-83DC-563282C83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227D21-28A3-440D-9C27-A3853E427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4B23E5-9D89-4880-B024-0B6E0E2E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219D-8EA6-43EC-A65A-E60B33D09F96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416236-443E-4379-9EFB-1679BD02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52AB8C-FB14-463D-A9EB-F2F452D3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8AEE-5013-46ED-98BD-50A86CDBB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42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403B1-E438-47DE-B829-F3DAD655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51215E-5B20-4635-BAE6-5A5F450C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219D-8EA6-43EC-A65A-E60B33D09F96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9F0A3F-E3B2-4D8C-AFDD-7D7BF8F8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603533-CF54-444C-9C30-4AE21154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8AEE-5013-46ED-98BD-50A86CDBB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70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94A602-A8F7-44D7-B565-870D39F9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219D-8EA6-43EC-A65A-E60B33D09F96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7DFEBD-0B39-4CF4-9E9B-8E033C8A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5BDD5E-EF5E-4F20-B85C-D139B205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8AEE-5013-46ED-98BD-50A86CDBB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51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79854-95C5-41FE-AD06-B2B09DB5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013F3C-D636-4E30-A999-DE20241D8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DE948C-897F-4CE6-BEB0-10D29968F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61EB49-02E9-4179-ACFF-8E1AA643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219D-8EA6-43EC-A65A-E60B33D09F96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4DD88A-A300-4A2F-B38E-AF3FE887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74B276-5D61-4CD9-90DB-857D84C3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8AEE-5013-46ED-98BD-50A86CDBB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28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7EAB6-207D-4C1C-8D26-1089F526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6A22C4-A540-4D84-8EA9-A74C13857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97AFA9-D0A0-4F2E-812D-19642F0D1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68657A-7DA9-4A62-BECD-56CD4620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219D-8EA6-43EC-A65A-E60B33D09F96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713D9-7090-450D-A2A9-86159C4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37CB90-F5EC-4317-8655-C6548AD3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8AEE-5013-46ED-98BD-50A86CDBB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68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2CB5F1-B027-4F32-8FE4-B041134A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35919E-BDCF-480A-A49E-55465ECC9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4EAE39-3A4F-40AD-92F1-05658CC01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A219D-8EA6-43EC-A65A-E60B33D09F96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FC7ED-6AD4-46BF-AEDD-3E791D4A9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117633-C0E2-4222-87F3-297A5EC12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88AEE-5013-46ED-98BD-50A86CDBB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22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003CB-0006-4B73-A868-AE45E1034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Blocklisten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73D413-35C7-4C3D-8644-7F6D25D9C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7680"/>
            <a:ext cx="9144000" cy="1655762"/>
          </a:xfrm>
        </p:spPr>
        <p:txBody>
          <a:bodyPr/>
          <a:lstStyle/>
          <a:p>
            <a:r>
              <a:rPr lang="en-US" dirty="0"/>
              <a:t>Paul Tröger und Jannick Heisch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96A9FDF-C1D2-47A4-A7D0-251A6EF480E5}"/>
              </a:ext>
            </a:extLst>
          </p:cNvPr>
          <p:cNvSpPr/>
          <p:nvPr/>
        </p:nvSpPr>
        <p:spPr>
          <a:xfrm>
            <a:off x="2261063" y="4098029"/>
            <a:ext cx="2011680" cy="11804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88EA56C-2E78-4CD5-823A-0FDB7656C242}"/>
              </a:ext>
            </a:extLst>
          </p:cNvPr>
          <p:cNvSpPr/>
          <p:nvPr/>
        </p:nvSpPr>
        <p:spPr>
          <a:xfrm>
            <a:off x="5081848" y="4093238"/>
            <a:ext cx="2011680" cy="11804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F1E553F-B4B8-44EB-92C3-1DC538C123E9}"/>
              </a:ext>
            </a:extLst>
          </p:cNvPr>
          <p:cNvSpPr/>
          <p:nvPr/>
        </p:nvSpPr>
        <p:spPr>
          <a:xfrm>
            <a:off x="7838903" y="4093238"/>
            <a:ext cx="2011680" cy="11804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5F9AD3-83DE-4E5A-9963-7709BA0D938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272743" y="4683442"/>
            <a:ext cx="809105" cy="4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E62D80C-CF0D-44C9-AE47-3B20F8C017F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093528" y="4683442"/>
            <a:ext cx="7453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Multiplikationszeichen 10">
            <a:extLst>
              <a:ext uri="{FF2B5EF4-FFF2-40B4-BE49-F238E27FC236}">
                <a16:creationId xmlns:a16="http://schemas.microsoft.com/office/drawing/2014/main" id="{14BDAF6E-6AC9-411E-BC9C-55D1710AFEDE}"/>
              </a:ext>
            </a:extLst>
          </p:cNvPr>
          <p:cNvSpPr/>
          <p:nvPr/>
        </p:nvSpPr>
        <p:spPr>
          <a:xfrm>
            <a:off x="4508270" y="3769042"/>
            <a:ext cx="3158836" cy="1828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33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8612E-8701-45FB-9519-5FA06D0A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Funktionen</a:t>
            </a:r>
            <a:r>
              <a:rPr lang="en-US" dirty="0">
                <a:latin typeface="Consolas" panose="020B0609020204030204" pitchFamily="49" charset="0"/>
              </a:rPr>
              <a:t>: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C72E339-1DD3-41EE-B88D-1796D7FE276E}"/>
              </a:ext>
            </a:extLst>
          </p:cNvPr>
          <p:cNvSpPr/>
          <p:nvPr/>
        </p:nvSpPr>
        <p:spPr>
          <a:xfrm>
            <a:off x="3447013" y="4687793"/>
            <a:ext cx="1934093" cy="13255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BlocklistModule</a:t>
            </a:r>
            <a:endParaRPr lang="de-DE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F2C6FA6-E21A-4956-9D89-24B1B41E6056}"/>
              </a:ext>
            </a:extLst>
          </p:cNvPr>
          <p:cNvSpPr/>
          <p:nvPr/>
        </p:nvSpPr>
        <p:spPr>
          <a:xfrm>
            <a:off x="798025" y="4687793"/>
            <a:ext cx="1934093" cy="13255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Blocklist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7782E7F-8F66-4019-A1CE-729110C95F00}"/>
              </a:ext>
            </a:extLst>
          </p:cNvPr>
          <p:cNvSpPr/>
          <p:nvPr/>
        </p:nvSpPr>
        <p:spPr>
          <a:xfrm>
            <a:off x="3447012" y="2895791"/>
            <a:ext cx="1934093" cy="13255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Blocklistsettings</a:t>
            </a:r>
            <a:endParaRPr lang="de-DE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729D1E0-5774-4134-8658-0556F1522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602" y="1690688"/>
            <a:ext cx="2270914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loadFromFile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loadFromEvent</a:t>
            </a:r>
            <a:r>
              <a:rPr lang="de-DE" altLang="de-DE" sz="1400" dirty="0">
                <a:solidFill>
                  <a:srgbClr val="FFC66D"/>
                </a:solidFill>
                <a:latin typeface="Consolas" panose="020B0609020204030204" pitchFamily="49" charset="0"/>
              </a:rPr>
              <a:t>()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rgbClr val="FFC66D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getStandartSettings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8CB607D-0EE2-4962-81B5-E10D978CE571}"/>
              </a:ext>
            </a:extLst>
          </p:cNvPr>
          <p:cNvCxnSpPr>
            <a:stCxn id="15" idx="2"/>
            <a:endCxn id="11" idx="0"/>
          </p:cNvCxnSpPr>
          <p:nvPr/>
        </p:nvCxnSpPr>
        <p:spPr>
          <a:xfrm>
            <a:off x="4414059" y="2429352"/>
            <a:ext cx="0" cy="466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4C2492F-E797-4A5D-AF60-B3A02422DCC5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4414059" y="4221354"/>
            <a:ext cx="1" cy="466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3734934-B501-447E-B515-544F75AC17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2732118" y="5350575"/>
            <a:ext cx="7148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79B951D8-2988-4297-BEDD-3CD009B926C7}"/>
              </a:ext>
            </a:extLst>
          </p:cNvPr>
          <p:cNvSpPr/>
          <p:nvPr/>
        </p:nvSpPr>
        <p:spPr>
          <a:xfrm>
            <a:off x="6767714" y="2908868"/>
            <a:ext cx="1934093" cy="1325563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  <a:endParaRPr lang="de-DE" dirty="0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3B840240-AC68-4E58-AAF2-224D5D847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589" y="4981242"/>
            <a:ext cx="3614344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filterString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(s)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filterEvent</a:t>
            </a:r>
            <a:r>
              <a:rPr lang="de-DE" altLang="de-DE" sz="1400" dirty="0">
                <a:solidFill>
                  <a:srgbClr val="FFC66D"/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event</a:t>
            </a:r>
            <a:r>
              <a:rPr lang="de-DE" altLang="de-DE" sz="1400" dirty="0">
                <a:solidFill>
                  <a:srgbClr val="FFC66D"/>
                </a:solidFill>
                <a:latin typeface="Consolas" panose="020B0609020204030204" pitchFamily="49" charset="0"/>
              </a:rPr>
              <a:t>) : </a:t>
            </a:r>
            <a:r>
              <a:rPr lang="de-DE" altLang="de-DE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filteredEvent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rgbClr val="FFC66D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filterFeed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feed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filteredFeed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F3D91EE-4492-44D3-804E-680070553571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7734761" y="4234431"/>
            <a:ext cx="0" cy="746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A91726A-ED39-4DF5-89A2-EF9DC9D6472D}"/>
              </a:ext>
            </a:extLst>
          </p:cNvPr>
          <p:cNvCxnSpPr>
            <a:stCxn id="9" idx="3"/>
            <a:endCxn id="26" idx="1"/>
          </p:cNvCxnSpPr>
          <p:nvPr/>
        </p:nvCxnSpPr>
        <p:spPr>
          <a:xfrm flipV="1">
            <a:off x="5381106" y="5350574"/>
            <a:ext cx="54648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DDE844FD-988E-4DCB-8017-C1542EE2B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14" y="3310039"/>
            <a:ext cx="2270914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loadFromFile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loadFromEvent</a:t>
            </a:r>
            <a:r>
              <a:rPr lang="de-DE" altLang="de-DE" sz="1400" dirty="0">
                <a:solidFill>
                  <a:srgbClr val="FFC66D"/>
                </a:solidFill>
                <a:latin typeface="Consolas" panose="020B0609020204030204" pitchFamily="49" charset="0"/>
              </a:rPr>
              <a:t>()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rgbClr val="FFC66D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62188F08-6867-4F0D-A9E5-0822829B1028}"/>
              </a:ext>
            </a:extLst>
          </p:cNvPr>
          <p:cNvCxnSpPr>
            <a:endCxn id="10" idx="0"/>
          </p:cNvCxnSpPr>
          <p:nvPr/>
        </p:nvCxnSpPr>
        <p:spPr>
          <a:xfrm>
            <a:off x="1765071" y="3940981"/>
            <a:ext cx="1" cy="746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371C0A45-0182-4AC1-BBD9-098B6088D882}"/>
              </a:ext>
            </a:extLst>
          </p:cNvPr>
          <p:cNvSpPr/>
          <p:nvPr/>
        </p:nvSpPr>
        <p:spPr>
          <a:xfrm>
            <a:off x="9961495" y="4687793"/>
            <a:ext cx="1934093" cy="1325563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Filtered Content</a:t>
            </a:r>
            <a:endParaRPr lang="de-DE" dirty="0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C4ADC308-3762-43C0-8CDC-A7CE8A5CE708}"/>
              </a:ext>
            </a:extLst>
          </p:cNvPr>
          <p:cNvCxnSpPr>
            <a:stCxn id="26" idx="3"/>
            <a:endCxn id="44" idx="1"/>
          </p:cNvCxnSpPr>
          <p:nvPr/>
        </p:nvCxnSpPr>
        <p:spPr>
          <a:xfrm>
            <a:off x="9541933" y="5350574"/>
            <a:ext cx="4195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92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017F86E6-EE3D-4974-BF1B-2CA5F51F9414}"/>
              </a:ext>
            </a:extLst>
          </p:cNvPr>
          <p:cNvSpPr/>
          <p:nvPr/>
        </p:nvSpPr>
        <p:spPr>
          <a:xfrm>
            <a:off x="9416009" y="4035859"/>
            <a:ext cx="1934093" cy="13255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Blocklist</a:t>
            </a:r>
            <a:endParaRPr lang="de-DE" dirty="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39E4DE5-A05F-4DB4-9C39-B24EC3F1CFE3}"/>
              </a:ext>
            </a:extLst>
          </p:cNvPr>
          <p:cNvSpPr/>
          <p:nvPr/>
        </p:nvSpPr>
        <p:spPr>
          <a:xfrm>
            <a:off x="9416010" y="2006839"/>
            <a:ext cx="1934093" cy="13255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Blocklistsettings</a:t>
            </a:r>
            <a:endParaRPr lang="de-DE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0234862-7AA5-499F-82B4-C2D566C85398}"/>
              </a:ext>
            </a:extLst>
          </p:cNvPr>
          <p:cNvSpPr/>
          <p:nvPr/>
        </p:nvSpPr>
        <p:spPr>
          <a:xfrm>
            <a:off x="838200" y="4035858"/>
            <a:ext cx="1934093" cy="13255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Blocklist</a:t>
            </a:r>
            <a:endParaRPr lang="de-DE" dirty="0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6C39AA47-139A-4FAF-89A6-5C059859CE90}"/>
              </a:ext>
            </a:extLst>
          </p:cNvPr>
          <p:cNvSpPr/>
          <p:nvPr/>
        </p:nvSpPr>
        <p:spPr>
          <a:xfrm>
            <a:off x="838200" y="2139422"/>
            <a:ext cx="1934093" cy="13255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Blocklistsettings</a:t>
            </a:r>
            <a:endParaRPr lang="de-DE" dirty="0"/>
          </a:p>
        </p:txBody>
      </p:sp>
      <p:sp>
        <p:nvSpPr>
          <p:cNvPr id="32" name="Titel 1">
            <a:extLst>
              <a:ext uri="{FF2B5EF4-FFF2-40B4-BE49-F238E27FC236}">
                <a16:creationId xmlns:a16="http://schemas.microsoft.com/office/drawing/2014/main" id="{97F4E8DE-882C-40B7-B9F1-DE01FFE5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Blocklistsharing</a:t>
            </a:r>
            <a:r>
              <a:rPr lang="en-US" dirty="0">
                <a:latin typeface="Consolas" panose="020B0609020204030204" pitchFamily="49" charset="0"/>
              </a:rPr>
              <a:t>: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6A8AF36D-93A0-4498-9377-046BD38DB384}"/>
              </a:ext>
            </a:extLst>
          </p:cNvPr>
          <p:cNvSpPr/>
          <p:nvPr/>
        </p:nvSpPr>
        <p:spPr>
          <a:xfrm>
            <a:off x="5128953" y="3214952"/>
            <a:ext cx="1934093" cy="132556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094503F-08A0-4AFE-B4C4-3E6D33193E97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2772293" y="2802204"/>
            <a:ext cx="2356660" cy="1075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3135086-45B5-4B68-B5F9-A74C4A968BD1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 flipV="1">
            <a:off x="2772293" y="3877734"/>
            <a:ext cx="2356660" cy="820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3FA3B08-867F-4B10-A31C-C8F782442DA1}"/>
              </a:ext>
            </a:extLst>
          </p:cNvPr>
          <p:cNvCxnSpPr>
            <a:stCxn id="33" idx="3"/>
            <a:endCxn id="16" idx="1"/>
          </p:cNvCxnSpPr>
          <p:nvPr/>
        </p:nvCxnSpPr>
        <p:spPr>
          <a:xfrm flipV="1">
            <a:off x="7063046" y="2669621"/>
            <a:ext cx="2352964" cy="1208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FDC0817-C5F3-477F-BFED-405453AC3BD6}"/>
              </a:ext>
            </a:extLst>
          </p:cNvPr>
          <p:cNvCxnSpPr>
            <a:stCxn id="33" idx="3"/>
            <a:endCxn id="15" idx="1"/>
          </p:cNvCxnSpPr>
          <p:nvPr/>
        </p:nvCxnSpPr>
        <p:spPr>
          <a:xfrm>
            <a:off x="7063046" y="3877734"/>
            <a:ext cx="2352963" cy="820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9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404B5-CFFC-4622-B75E-85FFA7A9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806" y="2766218"/>
            <a:ext cx="3306388" cy="132556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Feedback?</a:t>
            </a:r>
            <a:endParaRPr lang="de-DE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27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</vt:lpstr>
      <vt:lpstr>Blocklisten</vt:lpstr>
      <vt:lpstr>Funktionen:</vt:lpstr>
      <vt:lpstr>Blocklistsharing:</vt:lpstr>
      <vt:lpstr>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Blocklisten</dc:title>
  <dc:creator>hallaskog findus</dc:creator>
  <cp:lastModifiedBy>hallaskog findus</cp:lastModifiedBy>
  <cp:revision>13</cp:revision>
  <dcterms:created xsi:type="dcterms:W3CDTF">2021-05-11T15:13:40Z</dcterms:created>
  <dcterms:modified xsi:type="dcterms:W3CDTF">2021-05-31T15:37:29Z</dcterms:modified>
</cp:coreProperties>
</file>