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215-E92A-4920-AFCB-ED3768F7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56FB-8862-44EE-86B1-5E1F28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9781-8DAE-442A-BC78-640DE761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B079-BCC1-48E8-9D36-586C843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1D6B-2A04-4FCC-B078-2DBEB66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82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D6A-CEA6-45CF-ADA3-24A154B7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92E03-3DFF-40A4-90CF-B8391068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0645-2D0C-4430-90EA-7BA9CAC4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7846-BC4A-4E68-A2A6-C244D6B7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6AC4-0D85-475A-A6EE-43797F86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8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635B5-6872-4174-8186-6F1A5255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6BF0E-FFBC-4A16-BC27-48BC4D226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F0E6-B9FE-492F-946B-26B636AA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EAA7-4B9E-46DD-A439-AADE2783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615-00E3-4906-B514-D43963F3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22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1FD7-FB1D-44C0-867A-77D3749D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649-8076-460C-8D3E-939C6055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8F2C-C552-42C4-A702-05A5DA6D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4372-20CB-4826-9781-51C43E99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5F8D-720F-47A5-B012-42376097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2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1BA2-4655-4104-9E4E-6A582213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7B8A-6829-4253-ABD3-9701D16C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6688-99C5-4DB2-B260-8556F20E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FD0A-408C-435F-AD2E-F7D4AB5D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8633-7DD9-44FF-8A76-1CECD6C1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508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8A98-8253-4B15-9769-CCC56FBC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B1B3-7118-4337-939D-26C70D5EC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FA5D-4F8E-4F83-BE6B-922AF7773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5B92-04DA-46C7-BD0C-CE38D800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DF3A-C4E8-4199-B235-066E4A16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70F1B-64C9-4FA2-B318-54C37AB3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74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1BB7-C70E-4A06-A317-CA1B7D6E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F254-D94A-49E5-AFD9-80DD22B9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00AD-90B5-4D39-85ED-8D86256D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7A648-7ADB-47D4-B867-72F76DE59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32612-0FF3-4607-899E-9C5DF179B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B7A96-2BE5-46AE-808E-1D0F59AC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332D9-C6FE-49E6-B0DD-2AB908B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BD664-088C-4148-AB69-9639C39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ACD4-8883-4E91-A98B-CD33B15E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26BD6-90C2-4EE7-A279-45E50E88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3381-85CE-474C-9083-4D397A86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92372-49D6-47FC-B340-B838E712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6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C2225-DA24-4BD5-97FF-651A90EB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BA894-8899-4665-B1AE-C30C2F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7714-5F5E-4106-BD13-6FFCF0F1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F5D6-9E8F-41D9-8766-E23457F8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7494-162D-4ED6-832E-96736950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B4388-878C-4F21-9AD1-3B1993B0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FDAC-E23F-455B-A779-76208986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269F-FBDA-4478-ABDD-4AE384B2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E354-D8B9-47E3-B37C-EAA40E14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46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898A-1E36-46C8-B67B-6E6DD68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A9B6A-EAD0-4C76-86AC-AD68FC62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39CF-AD55-4C8D-A578-93EA2CC9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D879D-D7EE-4BC5-898E-68184AE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FCA8-4CC7-49EC-8E50-BD77FD61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38A4-435D-4765-A41D-507953E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50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F2893-52E2-4756-86A4-C609D88E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A1A9-12F5-4947-898D-A7AB2660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F454-EC9F-45EE-968A-DB9C25ECC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7DBD-198E-496D-B6D0-DBAE0216366C}" type="datetimeFigureOut">
              <a:rPr lang="de-CH" smtClean="0"/>
              <a:t>10.05.2021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B69B-757D-4023-8C8B-932B0FB54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0D4F-EC54-438C-8EA9-13039638E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1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F3E7-F723-4168-804D-72EEB9EBD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BACnet</a:t>
            </a:r>
            <a:r>
              <a:rPr lang="de-CH" dirty="0"/>
              <a:t> Location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ED59-2FC5-432E-AB0E-1833CD731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9</a:t>
            </a:r>
          </a:p>
          <a:p>
            <a:r>
              <a:rPr lang="de-CH" dirty="0"/>
              <a:t>Rasmus Willi, Lukas Vogel, Nakarin Srijumrat</a:t>
            </a:r>
          </a:p>
        </p:txBody>
      </p:sp>
    </p:spTree>
    <p:extLst>
      <p:ext uri="{BB962C8B-B14F-4D97-AF65-F5344CB8AC3E}">
        <p14:creationId xmlns:p14="http://schemas.microsoft.com/office/powerpoint/2010/main" val="11692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6AA8-3D53-4B01-B0D0-30B5E4A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Idee / Motivation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D871-D984-40A9-97CD-C6C1E0DD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Ortsfeste Scanstationen</a:t>
            </a:r>
          </a:p>
          <a:p>
            <a:endParaRPr lang="de-CH" dirty="0"/>
          </a:p>
          <a:p>
            <a:r>
              <a:rPr lang="de-CH" dirty="0"/>
              <a:t>Standortbestätigungen schicken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Netzwerkmitliegeder</a:t>
            </a:r>
            <a:r>
              <a:rPr lang="de-CH" dirty="0"/>
              <a:t> informieren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Waren verfolgen</a:t>
            </a:r>
          </a:p>
          <a:p>
            <a:endParaRPr lang="de-CH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7DFAEF-7017-40CD-90AA-089BDF70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36" y="2323020"/>
            <a:ext cx="3356548" cy="33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A50470-5685-4074-9718-37059337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1" y="821051"/>
            <a:ext cx="6645442" cy="383390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9D250F81-62ED-45D3-B095-01F08FC5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804" y="2485937"/>
            <a:ext cx="1432655" cy="1432655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948EA81D-2C9B-46F2-A607-AFFE3328AF4C}"/>
              </a:ext>
            </a:extLst>
          </p:cNvPr>
          <p:cNvSpPr/>
          <p:nvPr/>
        </p:nvSpPr>
        <p:spPr>
          <a:xfrm rot="5400000">
            <a:off x="5819476" y="-337755"/>
            <a:ext cx="498083" cy="11028948"/>
          </a:xfrm>
          <a:prstGeom prst="rightBrace">
            <a:avLst>
              <a:gd name="adj1" fmla="val 8333"/>
              <a:gd name="adj2" fmla="val 498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B3CC3-9FE7-4CDF-9587-AAFFD3E50B71}"/>
              </a:ext>
            </a:extLst>
          </p:cNvPr>
          <p:cNvSpPr txBox="1"/>
          <p:nvPr/>
        </p:nvSpPr>
        <p:spPr>
          <a:xfrm>
            <a:off x="5194223" y="5593526"/>
            <a:ext cx="452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Package into BACnet Feed</a:t>
            </a:r>
            <a:endParaRPr lang="de-CH" dirty="0"/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E6B4EEA1-E80A-427B-A58E-EBD710DF5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15" y="5455838"/>
            <a:ext cx="644708" cy="6447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C6228B-33A6-487A-9A39-9A2394A5B926}"/>
              </a:ext>
            </a:extLst>
          </p:cNvPr>
          <p:cNvSpPr txBox="1"/>
          <p:nvPr/>
        </p:nvSpPr>
        <p:spPr>
          <a:xfrm>
            <a:off x="7857554" y="2879098"/>
            <a:ext cx="41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  <a:endParaRPr lang="de-CH" sz="3600" dirty="0"/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388B0E88-0839-4397-96B2-8DE11116F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55" y="923869"/>
            <a:ext cx="2578750" cy="1591294"/>
          </a:xfrm>
          <a:prstGeom prst="rect">
            <a:avLst/>
          </a:prstGeom>
        </p:spPr>
      </p:pic>
      <p:pic>
        <p:nvPicPr>
          <p:cNvPr id="31" name="Picture 30" descr="A picture containing scissors, spectacles&#10;&#10;Description automatically generated">
            <a:extLst>
              <a:ext uri="{FF2B5EF4-FFF2-40B4-BE49-F238E27FC236}">
                <a16:creationId xmlns:a16="http://schemas.microsoft.com/office/drawing/2014/main" id="{1B9DC2F1-F773-49A4-8410-2CFEC495C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46" y="2607202"/>
            <a:ext cx="2047758" cy="20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4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84-D913-457A-A20E-5B36BE1F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CH" dirty="0" err="1"/>
              <a:t>ächste</a:t>
            </a:r>
            <a:r>
              <a:rPr lang="de-CH" dirty="0"/>
              <a:t> Schritte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05C1-3CBD-4853-9C03-B0412505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Authentizit</a:t>
            </a:r>
            <a:r>
              <a:rPr lang="de-CH" dirty="0" err="1"/>
              <a:t>ät</a:t>
            </a:r>
            <a:r>
              <a:rPr lang="de-CH" dirty="0"/>
              <a:t> gewährleisten (Private-Public Key)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Teile beschaffen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Bauen und Programmieren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08DC17F-5B4B-4B8C-A7B8-4864519C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07" y="2185336"/>
            <a:ext cx="2483193" cy="24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8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BACnet Location Verification</vt:lpstr>
      <vt:lpstr>Idee / Motivation</vt:lpstr>
      <vt:lpstr>PowerPoint Presentation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BACnet Location Verification</dc:title>
  <dc:creator>Nakarin Srijumrat</dc:creator>
  <cp:lastModifiedBy>Nakarin Srijumrat</cp:lastModifiedBy>
  <cp:revision>6</cp:revision>
  <dcterms:created xsi:type="dcterms:W3CDTF">2021-05-08T14:35:16Z</dcterms:created>
  <dcterms:modified xsi:type="dcterms:W3CDTF">2021-05-10T16:37:51Z</dcterms:modified>
</cp:coreProperties>
</file>