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522B5-8C60-4FD4-A65F-CE0B6E823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2AA7D6-99D2-46AD-8115-DA09751E9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495163-93BE-42C8-B85A-A8FC4B46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219D-8EA6-43EC-A65A-E60B33D09F96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5FAE0E-4FF9-408E-9169-055FAD1E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AD79C4-EB7C-4F26-8B21-CF5B3E8D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8AEE-5013-46ED-98BD-50A86CDBB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99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8E125-664D-4B24-9BB9-CBFDA4FC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F3085A-BD14-4C2E-945E-FCF0540B4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DC1969-3025-4AE4-AFF1-ACC32090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219D-8EA6-43EC-A65A-E60B33D09F96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1D90DC-9748-49AA-958A-1FBE6EEFC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A6F023-E9A4-45C2-810E-C274E5A3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8AEE-5013-46ED-98BD-50A86CDBB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04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7003380-F3B6-4801-A870-9EF82468D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6D5FCA-BBCC-4574-BB88-F90944854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E2FFFA-4705-4FCA-A37F-545996F5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219D-8EA6-43EC-A65A-E60B33D09F96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5FCFD3-6F1C-4E1E-A087-AEE5C7A6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1ABC07-5846-40CC-8397-6BB5C839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8AEE-5013-46ED-98BD-50A86CDBB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32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A8709-DBFF-44B2-BF7C-7236B30B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23CDBF-C038-4967-8B91-CDCEB8D35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96EACE-19F8-485F-8C0B-038B7FEF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219D-8EA6-43EC-A65A-E60B33D09F96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2015D-168D-44CE-94C1-B5B9DB7F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582F2-5F00-41BD-937B-3150E7EC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8AEE-5013-46ED-98BD-50A86CDBB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03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A6D94-B046-4906-990C-39838A195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1260E8-E002-4340-AC07-05724BA32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70DB63-A8C8-49CD-9877-EB7A8A9F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219D-8EA6-43EC-A65A-E60B33D09F96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788727-932C-4F3F-8ABA-944E3645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885ADC-50F1-4727-A2EE-22B16562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8AEE-5013-46ED-98BD-50A86CDBB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61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9BF83-6927-4DC3-828F-3FA5D03E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9C615C-009F-45A7-A096-5BC703A5E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622B7B-A7B7-4C24-9A9C-78D6142DD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615CDA-A11D-4894-956E-21AAB2DE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219D-8EA6-43EC-A65A-E60B33D09F96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D0F56F-A807-40DD-AF08-529ABC39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6E4125-30BC-4C2E-9B8E-1627249D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8AEE-5013-46ED-98BD-50A86CDBB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99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DF47F-99D6-4F19-94A0-7607E1B69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77F28F-5DBC-43C6-B67A-5E1FE6EFF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E4EE23-9E34-4A6D-9B47-972035E76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176ABC-8759-4637-83DC-563282C83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227D21-28A3-440D-9C27-A3853E427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64B23E5-9D89-4880-B024-0B6E0E2E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219D-8EA6-43EC-A65A-E60B33D09F96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A416236-443E-4379-9EFB-1679BD02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52AB8C-FB14-463D-A9EB-F2F452D3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8AEE-5013-46ED-98BD-50A86CDBB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42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403B1-E438-47DE-B829-F3DAD655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51215E-5B20-4635-BAE6-5A5F450C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219D-8EA6-43EC-A65A-E60B33D09F96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9F0A3F-E3B2-4D8C-AFDD-7D7BF8F8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603533-CF54-444C-9C30-4AE21154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8AEE-5013-46ED-98BD-50A86CDBB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70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94A602-A8F7-44D7-B565-870D39F9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219D-8EA6-43EC-A65A-E60B33D09F96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7DFEBD-0B39-4CF4-9E9B-8E033C8A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5BDD5E-EF5E-4F20-B85C-D139B205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8AEE-5013-46ED-98BD-50A86CDBB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51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779854-95C5-41FE-AD06-B2B09DB5D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013F3C-D636-4E30-A999-DE20241D8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DE948C-897F-4CE6-BEB0-10D29968F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61EB49-02E9-4179-ACFF-8E1AA643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219D-8EA6-43EC-A65A-E60B33D09F96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4DD88A-A300-4A2F-B38E-AF3FE887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74B276-5D61-4CD9-90DB-857D84C3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8AEE-5013-46ED-98BD-50A86CDBB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28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F7EAB6-207D-4C1C-8D26-1089F526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6A22C4-A540-4D84-8EA9-A74C13857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97AFA9-D0A0-4F2E-812D-19642F0D1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68657A-7DA9-4A62-BECD-56CD4620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219D-8EA6-43EC-A65A-E60B33D09F96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8713D9-7090-450D-A2A9-86159C4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37CB90-F5EC-4317-8655-C6548AD3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8AEE-5013-46ED-98BD-50A86CDBB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68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2CB5F1-B027-4F32-8FE4-B041134A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35919E-BDCF-480A-A49E-55465ECC9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4EAE39-3A4F-40AD-92F1-05658CC01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A219D-8EA6-43EC-A65A-E60B33D09F96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EFC7ED-6AD4-46BF-AEDD-3E791D4A9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117633-C0E2-4222-87F3-297A5EC12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88AEE-5013-46ED-98BD-50A86CDBB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22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003CB-0006-4B73-A868-AE45E1034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Blocklisten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73D413-35C7-4C3D-8644-7F6D25D9C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7680"/>
            <a:ext cx="9144000" cy="1655762"/>
          </a:xfrm>
        </p:spPr>
        <p:txBody>
          <a:bodyPr/>
          <a:lstStyle/>
          <a:p>
            <a:r>
              <a:rPr lang="en-US" dirty="0"/>
              <a:t>Paul Tröger und Jannick Heisch</a:t>
            </a:r>
            <a:endParaRPr lang="de-DE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96A9FDF-C1D2-47A4-A7D0-251A6EF480E5}"/>
              </a:ext>
            </a:extLst>
          </p:cNvPr>
          <p:cNvSpPr/>
          <p:nvPr/>
        </p:nvSpPr>
        <p:spPr>
          <a:xfrm>
            <a:off x="2261063" y="4098029"/>
            <a:ext cx="2011680" cy="11804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88EA56C-2E78-4CD5-823A-0FDB7656C242}"/>
              </a:ext>
            </a:extLst>
          </p:cNvPr>
          <p:cNvSpPr/>
          <p:nvPr/>
        </p:nvSpPr>
        <p:spPr>
          <a:xfrm>
            <a:off x="5081848" y="4093238"/>
            <a:ext cx="2011680" cy="11804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BF1E553F-B4B8-44EB-92C3-1DC538C123E9}"/>
              </a:ext>
            </a:extLst>
          </p:cNvPr>
          <p:cNvSpPr/>
          <p:nvPr/>
        </p:nvSpPr>
        <p:spPr>
          <a:xfrm>
            <a:off x="7838903" y="4093238"/>
            <a:ext cx="2011680" cy="11804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D5F9AD3-83DE-4E5A-9963-7709BA0D938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272743" y="4683442"/>
            <a:ext cx="809105" cy="4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E62D80C-CF0D-44C9-AE47-3B20F8C017F1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093528" y="4683442"/>
            <a:ext cx="7453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Multiplikationszeichen 10">
            <a:extLst>
              <a:ext uri="{FF2B5EF4-FFF2-40B4-BE49-F238E27FC236}">
                <a16:creationId xmlns:a16="http://schemas.microsoft.com/office/drawing/2014/main" id="{14BDAF6E-6AC9-411E-BC9C-55D1710AFEDE}"/>
              </a:ext>
            </a:extLst>
          </p:cNvPr>
          <p:cNvSpPr/>
          <p:nvPr/>
        </p:nvSpPr>
        <p:spPr>
          <a:xfrm>
            <a:off x="4508270" y="3769042"/>
            <a:ext cx="3158836" cy="18288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33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28612E-8701-45FB-9519-5FA06D0A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Funktionen</a:t>
            </a:r>
            <a:r>
              <a:rPr lang="en-US" dirty="0">
                <a:latin typeface="Consolas" panose="020B0609020204030204" pitchFamily="49" charset="0"/>
              </a:rPr>
              <a:t>: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2112C-CF06-4393-B374-9038D3ECE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143403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- Word Blocking</a:t>
            </a:r>
          </a:p>
          <a:p>
            <a:pPr marL="0" indent="0">
              <a:buNone/>
            </a:pPr>
            <a:r>
              <a:rPr lang="de-DE" dirty="0"/>
              <a:t>- </a:t>
            </a:r>
            <a:r>
              <a:rPr lang="de-DE" dirty="0" err="1"/>
              <a:t>Author</a:t>
            </a:r>
            <a:r>
              <a:rPr lang="de-DE" dirty="0"/>
              <a:t> Blocking</a:t>
            </a:r>
          </a:p>
          <a:p>
            <a:pPr marL="0" indent="0">
              <a:buNone/>
            </a:pPr>
            <a:r>
              <a:rPr lang="de-DE" dirty="0"/>
              <a:t>- Blocklistenbearbeitung</a:t>
            </a:r>
          </a:p>
          <a:p>
            <a:pPr marL="0" indent="0">
              <a:buNone/>
            </a:pPr>
            <a:r>
              <a:rPr lang="de-DE" dirty="0"/>
              <a:t>- Blocklisten teilen</a:t>
            </a:r>
          </a:p>
          <a:p>
            <a:pPr marL="0" indent="0">
              <a:buNone/>
            </a:pPr>
            <a:r>
              <a:rPr lang="de-DE" dirty="0"/>
              <a:t>- Kontrolle über Weiterverbreitung von Inhalten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0643970-3A43-47C6-86CF-E33D0A96C4C3}"/>
              </a:ext>
            </a:extLst>
          </p:cNvPr>
          <p:cNvSpPr txBox="1"/>
          <p:nvPr/>
        </p:nvSpPr>
        <p:spPr>
          <a:xfrm>
            <a:off x="7048498" y="1851834"/>
            <a:ext cx="2984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“duck” </a:t>
            </a:r>
            <a:r>
              <a:rPr lang="en-US" sz="2800" dirty="0">
                <a:sym typeface="Wingdings" panose="05000000000000000000" pitchFamily="2" charset="2"/>
              </a:rPr>
              <a:t> “****”</a:t>
            </a:r>
            <a:endParaRPr lang="de-DE" sz="28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379A10D-AE6E-45B9-81B9-B25039C1DBBD}"/>
              </a:ext>
            </a:extLst>
          </p:cNvPr>
          <p:cNvSpPr txBox="1"/>
          <p:nvPr/>
        </p:nvSpPr>
        <p:spPr>
          <a:xfrm>
            <a:off x="7048498" y="2492250"/>
            <a:ext cx="305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Paul says :“hello”</a:t>
            </a:r>
            <a:endParaRPr lang="de-DE" sz="2800" dirty="0"/>
          </a:p>
        </p:txBody>
      </p:sp>
      <p:sp>
        <p:nvSpPr>
          <p:cNvPr id="6" name="Multiplikationszeichen 5">
            <a:extLst>
              <a:ext uri="{FF2B5EF4-FFF2-40B4-BE49-F238E27FC236}">
                <a16:creationId xmlns:a16="http://schemas.microsoft.com/office/drawing/2014/main" id="{802494A4-C5F7-4DFD-8E70-D839879C69A5}"/>
              </a:ext>
            </a:extLst>
          </p:cNvPr>
          <p:cNvSpPr/>
          <p:nvPr/>
        </p:nvSpPr>
        <p:spPr>
          <a:xfrm>
            <a:off x="8265622" y="2439664"/>
            <a:ext cx="1767839" cy="628391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92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63D30-C185-448F-890B-D7BBB114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Bereits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bearbeitet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A9CF37-F128-4220-8034-830491CFA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Blocklist </a:t>
            </a:r>
            <a:r>
              <a:rPr lang="en-US" dirty="0" err="1"/>
              <a:t>als</a:t>
            </a:r>
            <a:r>
              <a:rPr lang="en-US" dirty="0"/>
              <a:t> Json </a:t>
            </a:r>
            <a:r>
              <a:rPr lang="en-US" dirty="0" err="1"/>
              <a:t>Datei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Author Blocking</a:t>
            </a:r>
          </a:p>
          <a:p>
            <a:pPr marL="0" indent="0">
              <a:buNone/>
            </a:pPr>
            <a:r>
              <a:rPr lang="en-US" dirty="0"/>
              <a:t>- Message Blocking</a:t>
            </a:r>
            <a:endParaRPr lang="de-DE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74B4C8F-AB8E-4F38-87C2-9D3779A15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615" y="2388827"/>
            <a:ext cx="3848793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"duck"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authors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altLang="de-DE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altLang="de-DE" dirty="0">
                <a:solidFill>
                  <a:srgbClr val="A9B7C6"/>
                </a:solidFill>
                <a:latin typeface="Consolas" panose="020B0609020204030204" pitchFamily="49" charset="0"/>
              </a:rPr>
              <a:t>[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pubkey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7C4CF30-63F6-4D5C-A267-A49D1F337B17}"/>
              </a:ext>
            </a:extLst>
          </p:cNvPr>
          <p:cNvSpPr txBox="1"/>
          <p:nvPr/>
        </p:nvSpPr>
        <p:spPr>
          <a:xfrm>
            <a:off x="6475615" y="1904609"/>
            <a:ext cx="2759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myblocklist.json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84699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541C8A-D70A-4297-B36B-E17FBDBE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Ziele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4C4670-F3BB-4508-AC88-608112FC9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Einfach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benutzende</a:t>
            </a:r>
            <a:r>
              <a:rPr lang="en-US" dirty="0"/>
              <a:t> Library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Einfache</a:t>
            </a:r>
            <a:r>
              <a:rPr lang="en-US" dirty="0"/>
              <a:t> integration in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Projekte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Verwaltung</a:t>
            </a:r>
            <a:r>
              <a:rPr lang="en-US" dirty="0"/>
              <a:t> von </a:t>
            </a:r>
            <a:r>
              <a:rPr lang="en-US" dirty="0" err="1"/>
              <a:t>Blocklisten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Individuelle</a:t>
            </a:r>
            <a:r>
              <a:rPr lang="en-US" dirty="0"/>
              <a:t> Block </a:t>
            </a:r>
            <a:r>
              <a:rPr lang="en-US" dirty="0" err="1"/>
              <a:t>Einstellungen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E0E8E751-A937-4907-80A3-D50BF90F18E6}"/>
              </a:ext>
            </a:extLst>
          </p:cNvPr>
          <p:cNvSpPr/>
          <p:nvPr/>
        </p:nvSpPr>
        <p:spPr>
          <a:xfrm>
            <a:off x="983674" y="4646957"/>
            <a:ext cx="1934093" cy="13255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BACnet Application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B494B2E-B90D-48EA-BEC3-61B3A599EB40}"/>
              </a:ext>
            </a:extLst>
          </p:cNvPr>
          <p:cNvSpPr/>
          <p:nvPr/>
        </p:nvSpPr>
        <p:spPr>
          <a:xfrm>
            <a:off x="3568931" y="4646958"/>
            <a:ext cx="1934093" cy="1325563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Blocklist Library</a:t>
            </a:r>
            <a:endParaRPr lang="de-DE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2E9615-66FA-4A7A-B905-3E0B9E889CE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917767" y="5309739"/>
            <a:ext cx="651164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3FB8EAF-4985-4DE5-B629-BDB97688788D}"/>
              </a:ext>
            </a:extLst>
          </p:cNvPr>
          <p:cNvSpPr txBox="1"/>
          <p:nvPr/>
        </p:nvSpPr>
        <p:spPr>
          <a:xfrm>
            <a:off x="6616931" y="4935802"/>
            <a:ext cx="2510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“duck” </a:t>
            </a:r>
            <a:r>
              <a:rPr lang="en-US" sz="2400" dirty="0">
                <a:sym typeface="Wingdings" panose="05000000000000000000" pitchFamily="2" charset="2"/>
              </a:rPr>
              <a:t> “****”</a:t>
            </a:r>
          </a:p>
          <a:p>
            <a:r>
              <a:rPr lang="en-US" sz="2400" dirty="0"/>
              <a:t>“duck”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</a:p>
        </p:txBody>
      </p:sp>
    </p:spTree>
    <p:extLst>
      <p:ext uri="{BB962C8B-B14F-4D97-AF65-F5344CB8AC3E}">
        <p14:creationId xmlns:p14="http://schemas.microsoft.com/office/powerpoint/2010/main" val="2865304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8288A-CD9E-4FF7-BBD4-9D6A70A8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Probleme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EEAB559-76CA-4060-AC9E-9618888585F3}"/>
              </a:ext>
            </a:extLst>
          </p:cNvPr>
          <p:cNvSpPr/>
          <p:nvPr/>
        </p:nvSpPr>
        <p:spPr>
          <a:xfrm>
            <a:off x="2333105" y="2838796"/>
            <a:ext cx="2011680" cy="11804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F4DA1C-23BF-4B9B-BF85-158B61D48EC7}"/>
              </a:ext>
            </a:extLst>
          </p:cNvPr>
          <p:cNvSpPr/>
          <p:nvPr/>
        </p:nvSpPr>
        <p:spPr>
          <a:xfrm>
            <a:off x="5090160" y="2838796"/>
            <a:ext cx="2011680" cy="11804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635F2998-5200-4A6B-9316-50E9C4455819}"/>
              </a:ext>
            </a:extLst>
          </p:cNvPr>
          <p:cNvSpPr/>
          <p:nvPr/>
        </p:nvSpPr>
        <p:spPr>
          <a:xfrm>
            <a:off x="7847215" y="2838796"/>
            <a:ext cx="2011680" cy="11804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3887E50-7F65-401B-8C20-17E6D9FF0E6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344785" y="3429000"/>
            <a:ext cx="7453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8526E6D-D570-4C56-9DFF-4F869A278256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7101840" y="3429000"/>
            <a:ext cx="7453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Multiplikationszeichen 14">
            <a:extLst>
              <a:ext uri="{FF2B5EF4-FFF2-40B4-BE49-F238E27FC236}">
                <a16:creationId xmlns:a16="http://schemas.microsoft.com/office/drawing/2014/main" id="{A5AA24F4-6F31-46C7-9977-C912CF3CC04C}"/>
              </a:ext>
            </a:extLst>
          </p:cNvPr>
          <p:cNvSpPr/>
          <p:nvPr/>
        </p:nvSpPr>
        <p:spPr>
          <a:xfrm>
            <a:off x="4516582" y="2514600"/>
            <a:ext cx="3158836" cy="18288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97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Breitbild</PresentationFormat>
  <Paragraphs>26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</vt:lpstr>
      <vt:lpstr>Blocklisten</vt:lpstr>
      <vt:lpstr>Funktionen:</vt:lpstr>
      <vt:lpstr>Bereits bearbeitet</vt:lpstr>
      <vt:lpstr>Ziele</vt:lpstr>
      <vt:lpstr>Probleme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Blocklisten</dc:title>
  <dc:creator>hallaskog findus</dc:creator>
  <cp:lastModifiedBy>hallaskog findus</cp:lastModifiedBy>
  <cp:revision>9</cp:revision>
  <dcterms:created xsi:type="dcterms:W3CDTF">2021-05-11T15:13:40Z</dcterms:created>
  <dcterms:modified xsi:type="dcterms:W3CDTF">2021-05-12T06:02:38Z</dcterms:modified>
</cp:coreProperties>
</file>