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db41bf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db41bf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db41bf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db41bf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db41bf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db41bf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db41bf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db41bf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db41bf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db41bf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Sozialer Graph Frontend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 Haller, Sebastian Schlachter, Pascal Kunz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Django Framework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 im Überblick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MockUp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Erwartete Schwierigkeiten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Timeline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