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78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88" y="-8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83378-E9EC-4AB7-95B5-942694794E2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5C1C2-CE85-48B0-9115-DCBD8A11C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6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5C1C2-CE85-48B0-9115-DCBD8A11CE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5" name="组合 1024"/>
          <p:cNvGrpSpPr/>
          <p:nvPr/>
        </p:nvGrpSpPr>
        <p:grpSpPr>
          <a:xfrm>
            <a:off x="706092" y="81495"/>
            <a:ext cx="4874019" cy="4874569"/>
            <a:chOff x="1189366" y="30922"/>
            <a:chExt cx="5112000" cy="5112578"/>
          </a:xfrm>
        </p:grpSpPr>
        <p:sp>
          <p:nvSpPr>
            <p:cNvPr id="3" name="矩形 2"/>
            <p:cNvSpPr/>
            <p:nvPr/>
          </p:nvSpPr>
          <p:spPr>
            <a:xfrm>
              <a:off x="1189366" y="30922"/>
              <a:ext cx="5112000" cy="51125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619672" y="411510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19672" y="1419622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19672" y="591510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672" y="591510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680000" y="411510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680000" y="1419622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80000" y="591510"/>
              <a:ext cx="135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70000" y="591510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34672" y="735566"/>
              <a:ext cx="540000" cy="54004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95000" y="735546"/>
              <a:ext cx="540000" cy="54004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978832" y="411915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40832" y="411510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474000" y="411510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000" y="411510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58000" y="411510"/>
              <a:ext cx="324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978832" y="573510"/>
              <a:ext cx="495168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320000" y="573915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78832" y="735915"/>
              <a:ext cx="324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978832" y="915915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978000" y="735510"/>
              <a:ext cx="180000" cy="18040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4000" y="915915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816000" y="915915"/>
              <a:ext cx="34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20000" y="915915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474000" y="1095915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16000" y="1095915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158000" y="1095915"/>
              <a:ext cx="324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978832" y="1257622"/>
              <a:ext cx="162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02832" y="1257622"/>
              <a:ext cx="171168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636000" y="1257622"/>
              <a:ext cx="180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78000" y="1257622"/>
              <a:ext cx="180000" cy="162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978832" y="1419622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3302832" y="1419622"/>
              <a:ext cx="171168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636000" y="1419622"/>
              <a:ext cx="18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78000" y="1419622"/>
              <a:ext cx="18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320000" y="1419622"/>
              <a:ext cx="16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40832" y="1599622"/>
              <a:ext cx="495168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78000" y="1591073"/>
              <a:ext cx="342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619672" y="1779621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2294672" y="1779621"/>
              <a:ext cx="49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140832" y="1779622"/>
              <a:ext cx="333168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3977999" y="1771072"/>
              <a:ext cx="180001" cy="18000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15000" y="1771073"/>
              <a:ext cx="180000" cy="17908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75000" y="1771073"/>
              <a:ext cx="675000" cy="17908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37172" y="1950153"/>
              <a:ext cx="157500" cy="17144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74672" y="1951073"/>
              <a:ext cx="14408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978832" y="1951073"/>
              <a:ext cx="162000" cy="17053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474000" y="1951073"/>
              <a:ext cx="162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978000" y="1950152"/>
              <a:ext cx="702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995000" y="1950151"/>
              <a:ext cx="324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512500" y="1950151"/>
              <a:ext cx="1728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619672" y="2121602"/>
              <a:ext cx="180000" cy="172374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934672" y="2122524"/>
              <a:ext cx="136816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474000" y="2122524"/>
              <a:ext cx="1008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4815000" y="2122524"/>
              <a:ext cx="6975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619672" y="2293975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474672" y="2293053"/>
              <a:ext cx="144080" cy="17237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789672" y="2293052"/>
              <a:ext cx="51316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3636000" y="2292130"/>
              <a:ext cx="180000" cy="17237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680000" y="2292130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19000" y="2293975"/>
              <a:ext cx="351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619672" y="2465426"/>
              <a:ext cx="180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934672" y="2463581"/>
              <a:ext cx="180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474672" y="2463580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474000" y="2463580"/>
              <a:ext cx="342853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157573" y="2463579"/>
              <a:ext cx="162427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482000" y="2463578"/>
              <a:ext cx="333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5175000" y="2463578"/>
              <a:ext cx="67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1619672" y="2635029"/>
              <a:ext cx="315000" cy="17145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114672" y="2635028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789672" y="2636877"/>
              <a:ext cx="351160" cy="16960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474000" y="2636877"/>
              <a:ext cx="162000" cy="16960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816852" y="2636877"/>
              <a:ext cx="863147" cy="16960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4995001" y="2636877"/>
              <a:ext cx="180000" cy="16960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5512500" y="2635028"/>
              <a:ext cx="1575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618752" y="2806480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978832" y="2806480"/>
              <a:ext cx="657168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816000" y="2806480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158000" y="2806480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815000" y="2806480"/>
              <a:ext cx="6975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934672" y="2977932"/>
              <a:ext cx="54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978832" y="2977932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302831" y="2977932"/>
              <a:ext cx="51402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78000" y="2977932"/>
              <a:ext cx="5039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79999" y="2977932"/>
              <a:ext cx="49500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5319001" y="2977932"/>
              <a:ext cx="351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619672" y="3149384"/>
              <a:ext cx="315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461252" y="3149384"/>
              <a:ext cx="67958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02832" y="3149384"/>
              <a:ext cx="171168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4157832" y="3149384"/>
              <a:ext cx="1354668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978831" y="3320836"/>
              <a:ext cx="3239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74000" y="3320836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77999" y="3320836"/>
              <a:ext cx="179573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flipH="1">
              <a:off x="4319998" y="3320836"/>
              <a:ext cx="162002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flipH="1">
              <a:off x="4994997" y="3320836"/>
              <a:ext cx="180003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140830" y="3492288"/>
              <a:ext cx="1619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3474000" y="3492288"/>
              <a:ext cx="684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 flipH="1">
              <a:off x="4319997" y="3492288"/>
              <a:ext cx="162002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4994997" y="3492288"/>
              <a:ext cx="180004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flipH="1">
              <a:off x="4672870" y="3492288"/>
              <a:ext cx="144000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78831" y="3663740"/>
              <a:ext cx="49516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78000" y="3663740"/>
              <a:ext cx="179572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4319997" y="3663740"/>
              <a:ext cx="162003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994996" y="3663740"/>
              <a:ext cx="675005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978832" y="3835192"/>
              <a:ext cx="323997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320001" y="3835192"/>
              <a:ext cx="11924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001" y="3835192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3302829" y="4006644"/>
              <a:ext cx="333171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3978000" y="4006644"/>
              <a:ext cx="504000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4679999" y="4006644"/>
              <a:ext cx="315002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5319001" y="4006644"/>
              <a:ext cx="193499" cy="144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302829" y="4150644"/>
              <a:ext cx="51317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978001" y="4150644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4320000" y="4150644"/>
              <a:ext cx="4949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5175002" y="4150644"/>
              <a:ext cx="143999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5512500" y="4150644"/>
              <a:ext cx="1575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978833" y="4322096"/>
              <a:ext cx="16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3636000" y="4322096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679998" y="4322096"/>
              <a:ext cx="990001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978833" y="4493548"/>
              <a:ext cx="323996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3474000" y="4493548"/>
              <a:ext cx="34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977997" y="4493548"/>
              <a:ext cx="342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977572" y="4322096"/>
              <a:ext cx="180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5319000" y="4493548"/>
              <a:ext cx="531000" cy="17145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619672" y="3488014"/>
              <a:ext cx="1170000" cy="1800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1619672" y="4493547"/>
              <a:ext cx="1170001" cy="191736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619672" y="3668014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609672" y="3668014"/>
              <a:ext cx="180000" cy="82811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934672" y="3808624"/>
              <a:ext cx="540000" cy="54004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3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</Words>
  <Application>Microsoft Office PowerPoint</Application>
  <PresentationFormat>全屏显示(16:9)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2024-06-02T04:14:12Z</dcterms:created>
  <dcterms:modified xsi:type="dcterms:W3CDTF">2024-06-30T05:11:43Z</dcterms:modified>
</cp:coreProperties>
</file>