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embeddedFontLst>
    <p:embeddedFont>
      <p:font typeface="微软雅黑" panose="020B0503020204020204" pitchFamily="34" charset="-122"/>
      <p:regular r:id="rId3"/>
      <p:bold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-2388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EEDC-43E2-4260-B0CA-FAE654085CA3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5A75-E929-4730-BC48-BC3AC10B8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55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EEDC-43E2-4260-B0CA-FAE654085CA3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5A75-E929-4730-BC48-BC3AC10B8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7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EEDC-43E2-4260-B0CA-FAE654085CA3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5A75-E929-4730-BC48-BC3AC10B8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30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EEDC-43E2-4260-B0CA-FAE654085CA3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5A75-E929-4730-BC48-BC3AC10B8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27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EEDC-43E2-4260-B0CA-FAE654085CA3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5A75-E929-4730-BC48-BC3AC10B8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22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EEDC-43E2-4260-B0CA-FAE654085CA3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5A75-E929-4730-BC48-BC3AC10B8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64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EEDC-43E2-4260-B0CA-FAE654085CA3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5A75-E929-4730-BC48-BC3AC10B8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53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EEDC-43E2-4260-B0CA-FAE654085CA3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5A75-E929-4730-BC48-BC3AC10B8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69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EEDC-43E2-4260-B0CA-FAE654085CA3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5A75-E929-4730-BC48-BC3AC10B8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74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EEDC-43E2-4260-B0CA-FAE654085CA3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5A75-E929-4730-BC48-BC3AC10B8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15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EEDC-43E2-4260-B0CA-FAE654085CA3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5A75-E929-4730-BC48-BC3AC10B8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10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3EEDC-43E2-4260-B0CA-FAE654085CA3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55A75-E929-4730-BC48-BC3AC10B83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95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8D7">
                <a:alpha val="50196"/>
              </a:srgbClr>
            </a:gs>
            <a:gs pos="100000">
              <a:schemeClr val="bg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703767" y="1796335"/>
            <a:ext cx="5736466" cy="3578368"/>
            <a:chOff x="251520" y="2060848"/>
            <a:chExt cx="6426235" cy="400864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51520" y="2060848"/>
              <a:ext cx="6426235" cy="2966133"/>
            </a:xfrm>
            <a:prstGeom prst="rect">
              <a:avLst/>
            </a:prstGeom>
            <a:noFill/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perspectiveContrastingRigh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Administrator\Desktop\6635c5cab8e66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166" y="3630182"/>
              <a:ext cx="1360425" cy="1011887"/>
            </a:xfrm>
            <a:prstGeom prst="rect">
              <a:avLst/>
            </a:prstGeom>
            <a:noFill/>
            <a:effectLst>
              <a:outerShdw blurRad="50800" dist="190500" dir="10800000" algn="r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perspectiveContrastingRightFacing"/>
              <a:lightRig rig="threePt" dir="t"/>
            </a:scene3d>
            <a:sp3d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662765" y="4869160"/>
              <a:ext cx="4590989" cy="1200329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zh-CN" sz="72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72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lpha.1</a:t>
              </a:r>
              <a:endParaRPr lang="zh-CN" altLang="en-US" sz="7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33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宋体</vt:lpstr>
      <vt:lpstr>微软雅黑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</cp:revision>
  <dcterms:created xsi:type="dcterms:W3CDTF">2024-05-04T08:54:27Z</dcterms:created>
  <dcterms:modified xsi:type="dcterms:W3CDTF">2024-06-30T05:49:03Z</dcterms:modified>
</cp:coreProperties>
</file>