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JhengHei UI" panose="020B0604030504040204" pitchFamily="34" charset="-120"/>
      <p:regular r:id="rId8"/>
      <p:bold r:id="rId9"/>
    </p:embeddedFont>
    <p:embeddedFont>
      <p:font typeface="微软雅黑 Light" panose="020B0502040204020203" pitchFamily="34" charset="-122"/>
      <p:regular r:id="rId10"/>
    </p:embeddedFont>
    <p:embeddedFont>
      <p:font typeface="幼圆" panose="02010509060101010101" pitchFamily="49" charset="-122"/>
      <p:regular r:id="rId11"/>
    </p:embeddedFon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hnschrift Light Condensed" panose="020B0502040204020203" pitchFamily="34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28" y="-17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2DC-9669-4C95-870A-6E601A313ED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13FA5-749C-47AB-B2B8-93D2D290F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8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13FA5-749C-47AB-B2B8-93D2D290F8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172801"/>
            <a:ext cx="8640960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[PPT] Windows10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蓝屏模拟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932950"/>
            <a:ext cx="864096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SYSTEM-SZ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2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36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864096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进度导航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042" y="1143784"/>
            <a:ext cx="36098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〇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、效果浏览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42" y="1863864"/>
            <a:ext cx="36098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、作品介绍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042" y="2583944"/>
            <a:ext cx="36098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二、制作教程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19822"/>
            <a:ext cx="172819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获取素材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3633191"/>
            <a:ext cx="172819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②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素材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3808" y="4033301"/>
            <a:ext cx="172819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创建文档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808" y="4439694"/>
            <a:ext cx="244827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④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制作矢量二维码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491880" y="1563638"/>
            <a:ext cx="396044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91880" y="2283718"/>
            <a:ext cx="396044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491880" y="3003798"/>
            <a:ext cx="396044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83968" y="3419877"/>
            <a:ext cx="31683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83968" y="3867894"/>
            <a:ext cx="31683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83968" y="4233356"/>
            <a:ext cx="31683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76056" y="4639749"/>
            <a:ext cx="2376264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52320" y="1320850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 : 00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2320" y="2052885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 : 12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52320" y="2772965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 : 54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2320" y="3189044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 : 56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52320" y="3637061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: 05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52320" y="4002523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: 57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52320" y="4408916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: 40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648825"/>
      </p:ext>
    </p:extLst>
  </p:cSld>
  <p:clrMapOvr>
    <a:masterClrMapping/>
  </p:clrMapOvr>
  <p:transition spd="med" advClick="0" advTm="5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182" y="1203598"/>
            <a:ext cx="6286034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、隐藏热键和底部按钮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11400"/>
            <a:ext cx="864096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⑤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制作矢量文本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82637"/>
            <a:ext cx="864096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⑥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调整画面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731480"/>
            <a:ext cx="864096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JhengHei UI"/>
                <a:ea typeface="Microsoft JhengHei UI"/>
                <a:cs typeface="Times New Roman" panose="02020603050405020304" pitchFamily="18" charset="0"/>
              </a:rPr>
              <a:t>⑦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添加动作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084168" y="1635646"/>
            <a:ext cx="13681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83968" y="931535"/>
            <a:ext cx="31683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83968" y="599827"/>
            <a:ext cx="316835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860032" y="195486"/>
            <a:ext cx="2592288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2320" y="-35347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 : 38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2320" y="368994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08 : 16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2320" y="700702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08 : 38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0" y="1404813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09 : 57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054" y="1935872"/>
            <a:ext cx="864096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四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、隐藏光标</a:t>
            </a:r>
            <a:r>
              <a:rPr lang="en-US" altLang="zh-CN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  <a:r>
              <a:rPr lang="en-US" altLang="zh-CN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32040" y="2292946"/>
            <a:ext cx="252028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52320" y="2062113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: 10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7944" y="2643758"/>
            <a:ext cx="172819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7944" y="3057127"/>
            <a:ext cx="172819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②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92080" y="2843813"/>
            <a:ext cx="216024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92080" y="3266834"/>
            <a:ext cx="2160240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52320" y="2613340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: 12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52320" y="3026349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: 24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182" y="3488014"/>
            <a:ext cx="326169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</a:t>
            </a:r>
            <a:r>
              <a:rPr lang="zh-CN" altLang="en-US" sz="4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、视频信息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563888" y="3873812"/>
            <a:ext cx="3888432" cy="0"/>
          </a:xfrm>
          <a:prstGeom prst="line">
            <a:avLst/>
          </a:prstGeom>
          <a:ln w="57150" cap="rnd" cmpd="sng">
            <a:solidFill>
              <a:schemeClr val="bg1"/>
            </a:solidFill>
            <a:prstDash val="sysDot"/>
            <a:round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320" y="3642979"/>
            <a:ext cx="14401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: 44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598298"/>
      </p:ext>
    </p:extLst>
  </p:cSld>
  <p:clrMapOvr>
    <a:masterClrMapping/>
  </p:clrMapOvr>
  <p:transition spd="med" advClick="0" advTm="5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1" y="-39702"/>
            <a:ext cx="9073008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视频如有不足欢迎您对我评价。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1" y="608370"/>
            <a:ext cx="9073008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本视频的所有  资源或素材  可以到这里下载</a:t>
            </a:r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236697"/>
            <a:ext cx="889248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zh-CN" sz="2400" u="sng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  <a:r>
              <a:rPr lang="en-US" altLang="zh-CN" sz="2400" u="sng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en-US" altLang="zh-CN" sz="2400" u="sng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github.com/cn10529/PPT-SIM-WIN10BSOD/releases/d</a:t>
            </a:r>
          </a:p>
          <a:p>
            <a:r>
              <a:rPr lang="en-US" altLang="zh-CN" sz="2400" u="sng" dirty="0" err="1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ownload</a:t>
            </a:r>
            <a:r>
              <a:rPr lang="en-US" altLang="zh-CN" sz="2400" u="sng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/v1.0.0-alpha.1/WIN10BSOD.zip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853" y="2139702"/>
            <a:ext cx="7378491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或者查看  简介  以复制。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842918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95486"/>
            <a:ext cx="864096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视频信息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42" y="915566"/>
            <a:ext cx="735429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屏时间：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2024/6/2-2024/6/17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042" y="1500341"/>
            <a:ext cx="735429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</a:t>
            </a:r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2024/6/17-2024/6/29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042" y="2130991"/>
            <a:ext cx="86504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背景音乐</a:t>
            </a:r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32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Candyland </a:t>
            </a:r>
            <a:r>
              <a:rPr lang="en-US" altLang="zh-CN" sz="3200" dirty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– </a:t>
            </a:r>
            <a:r>
              <a:rPr lang="en-US" altLang="zh-CN" sz="32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Tobu 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en-US" altLang="zh-CN" sz="32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Cloud 9 </a:t>
            </a:r>
            <a:r>
              <a:rPr lang="en-US" altLang="zh-CN" sz="3200" dirty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- </a:t>
            </a:r>
            <a:r>
              <a:rPr lang="en-US" altLang="zh-CN" sz="3200" dirty="0" err="1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Itro,Tobu</a:t>
            </a:r>
            <a:r>
              <a:rPr lang="en-US" altLang="zh-CN" sz="32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6258" y="2715766"/>
            <a:ext cx="2601766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en-US" altLang="zh-CN" sz="32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Seven </a:t>
            </a:r>
            <a:r>
              <a:rPr lang="en-US" altLang="zh-CN" sz="3200" dirty="0">
                <a:solidFill>
                  <a:schemeClr val="bg1"/>
                </a:solidFill>
                <a:latin typeface="Bahnschrift Light Condensed" panose="020B0502040204020203" pitchFamily="34" charset="0"/>
                <a:ea typeface="幼圆" panose="02010509060101010101" pitchFamily="49" charset="-122"/>
              </a:rPr>
              <a:t>- Tobu</a:t>
            </a:r>
            <a:endParaRPr lang="en-US" altLang="zh-CN" sz="3200" dirty="0" smtClean="0">
              <a:solidFill>
                <a:schemeClr val="bg1"/>
              </a:solidFill>
              <a:latin typeface="Bahnschrift Light Condensed" panose="020B0502040204020203" pitchFamily="34" charset="0"/>
              <a:ea typeface="幼圆" panose="020105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042" y="3219822"/>
            <a:ext cx="86504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    统：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042" y="3804597"/>
            <a:ext cx="86504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录制软件：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042" y="4389372"/>
            <a:ext cx="86504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</a:t>
            </a:r>
            <a:r>
              <a:rPr lang="zh-CN" altLang="en-US" sz="3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软件：</a:t>
            </a:r>
            <a:r>
              <a:rPr lang="en-US" altLang="zh-CN" sz="32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Shotcut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190</Words>
  <Application>Microsoft Office PowerPoint</Application>
  <PresentationFormat>全屏显示(16:9)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Microsoft JhengHei UI</vt:lpstr>
      <vt:lpstr>微软雅黑 Light</vt:lpstr>
      <vt:lpstr>幼圆</vt:lpstr>
      <vt:lpstr>Times New Roman</vt:lpstr>
      <vt:lpstr>微软雅黑</vt:lpstr>
      <vt:lpstr>Calibri</vt:lpstr>
      <vt:lpstr>Bahnschrift Light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2024-06-28T11:01:27Z</dcterms:created>
  <dcterms:modified xsi:type="dcterms:W3CDTF">2024-06-30T05:50:16Z</dcterms:modified>
</cp:coreProperties>
</file>