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微软雅黑" panose="020B0503020204020204" pitchFamily="34" charset="-122"/>
      <p:regular r:id="rId8"/>
      <p:bold r:id="rId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D7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2" d="100"/>
          <a:sy n="202" d="100"/>
        </p:scale>
        <p:origin x="-936" y="-96"/>
      </p:cViewPr>
      <p:guideLst>
        <p:guide orient="horz" pos="1620"/>
        <p:guide pos="288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83378-E9EC-4AB7-95B5-942694794E24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5C1C2-CE85-48B0-9115-DCBD8A11C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266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5C1C2-CE85-48B0-9115-DCBD8A11CE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653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10000" y="648000"/>
            <a:ext cx="792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:(</a:t>
            </a:r>
            <a:endParaRPr lang="zh-CN" altLang="en-US" sz="7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99592" y="1872000"/>
            <a:ext cx="34563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你的设备遇到问题 </a:t>
            </a:r>
            <a:r>
              <a:rPr lang="en-US" altLang="zh-CN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需要重启</a:t>
            </a:r>
            <a:r>
              <a:rPr lang="zh-CN" altLang="en-US" sz="15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" name="TextBox 1023"/>
          <p:cNvSpPr txBox="1"/>
          <p:nvPr/>
        </p:nvSpPr>
        <p:spPr>
          <a:xfrm>
            <a:off x="899592" y="2145804"/>
            <a:ext cx="50405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我们只收集某些错误信息</a:t>
            </a:r>
            <a:r>
              <a:rPr lang="en-US" altLang="zh-CN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然后为你重新启动</a:t>
            </a:r>
            <a:r>
              <a:rPr lang="zh-CN" altLang="en-US" sz="15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7" name="TextBox 1026"/>
          <p:cNvSpPr txBox="1"/>
          <p:nvPr/>
        </p:nvSpPr>
        <p:spPr>
          <a:xfrm>
            <a:off x="899592" y="2573790"/>
            <a:ext cx="19442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0% </a:t>
            </a:r>
            <a:r>
              <a:rPr lang="zh-CN" altLang="en-US" sz="15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8" name="TextBox 1027"/>
          <p:cNvSpPr txBox="1"/>
          <p:nvPr/>
        </p:nvSpPr>
        <p:spPr>
          <a:xfrm>
            <a:off x="1453643" y="3050516"/>
            <a:ext cx="43924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有关此问题的详细信息和可能的解决方法 </a:t>
            </a:r>
            <a:r>
              <a: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请访问 </a:t>
            </a:r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</a:t>
            </a:r>
            <a:r>
              <a:rPr lang="en-US" altLang="zh-CN" sz="7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www.windows.com/stopcode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TextBox 1028"/>
          <p:cNvSpPr txBox="1"/>
          <p:nvPr/>
        </p:nvSpPr>
        <p:spPr>
          <a:xfrm>
            <a:off x="1471955" y="3441526"/>
            <a:ext cx="284431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如果致电支持人员 </a:t>
            </a:r>
            <a:r>
              <a:rPr lang="en-US" altLang="zh-CN" sz="6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6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请向他们提供以下信息</a:t>
            </a:r>
            <a:r>
              <a:rPr lang="en-US" altLang="zh-CN" sz="6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6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0" name="TextBox 1029"/>
          <p:cNvSpPr txBox="1"/>
          <p:nvPr/>
        </p:nvSpPr>
        <p:spPr>
          <a:xfrm>
            <a:off x="1471955" y="3603526"/>
            <a:ext cx="190821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终止代码</a:t>
            </a:r>
            <a:r>
              <a:rPr lang="en-US" altLang="zh-CN" sz="6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UNMOUNTABLE BOOT </a:t>
            </a:r>
            <a:r>
              <a:rPr lang="en-US" altLang="zh-CN" sz="6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VOLUME</a:t>
            </a:r>
            <a:endParaRPr lang="en-US" altLang="zh-CN" sz="6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5" name="组合 1024"/>
          <p:cNvGrpSpPr/>
          <p:nvPr/>
        </p:nvGrpSpPr>
        <p:grpSpPr>
          <a:xfrm>
            <a:off x="985209" y="3111875"/>
            <a:ext cx="467933" cy="467987"/>
            <a:chOff x="1189366" y="30922"/>
            <a:chExt cx="5112000" cy="5112578"/>
          </a:xfrm>
        </p:grpSpPr>
        <p:sp>
          <p:nvSpPr>
            <p:cNvPr id="3" name="矩形 2"/>
            <p:cNvSpPr/>
            <p:nvPr/>
          </p:nvSpPr>
          <p:spPr>
            <a:xfrm>
              <a:off x="1189366" y="30922"/>
              <a:ext cx="5112000" cy="51125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619672" y="411510"/>
              <a:ext cx="1170000" cy="180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619672" y="1419622"/>
              <a:ext cx="1170000" cy="180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619672" y="591510"/>
              <a:ext cx="180000" cy="82811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609672" y="591510"/>
              <a:ext cx="180000" cy="82811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680000" y="411510"/>
              <a:ext cx="1170000" cy="180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680000" y="1419622"/>
              <a:ext cx="1170000" cy="180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680000" y="591510"/>
              <a:ext cx="155166" cy="82811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670000" y="591510"/>
              <a:ext cx="180000" cy="82811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934672" y="735566"/>
              <a:ext cx="540000" cy="54004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995000" y="735546"/>
              <a:ext cx="540000" cy="54004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978832" y="411915"/>
              <a:ext cx="162000" cy="162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140832" y="411510"/>
              <a:ext cx="162000" cy="162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474000" y="411510"/>
              <a:ext cx="162000" cy="162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3816000" y="411510"/>
              <a:ext cx="162000" cy="162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4157999" y="411510"/>
              <a:ext cx="345518" cy="162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2978832" y="573510"/>
              <a:ext cx="495168" cy="162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4319999" y="573915"/>
              <a:ext cx="183519" cy="162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978832" y="735915"/>
              <a:ext cx="324000" cy="180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978832" y="915915"/>
              <a:ext cx="162000" cy="180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3978000" y="735510"/>
              <a:ext cx="180000" cy="180405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474000" y="915915"/>
              <a:ext cx="162000" cy="180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816000" y="915915"/>
              <a:ext cx="342000" cy="180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4319999" y="915915"/>
              <a:ext cx="183519" cy="180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3474000" y="1095915"/>
              <a:ext cx="162000" cy="162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3816000" y="1095915"/>
              <a:ext cx="162000" cy="162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4158000" y="1095915"/>
              <a:ext cx="345517" cy="162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2978832" y="1257622"/>
              <a:ext cx="162000" cy="162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302832" y="1257622"/>
              <a:ext cx="171168" cy="162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636000" y="1257622"/>
              <a:ext cx="180000" cy="162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978000" y="1257622"/>
              <a:ext cx="180000" cy="162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2978832" y="1419622"/>
              <a:ext cx="162000" cy="180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3302832" y="1419622"/>
              <a:ext cx="171168" cy="180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3636000" y="1419622"/>
              <a:ext cx="180000" cy="180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3978000" y="1419622"/>
              <a:ext cx="180000" cy="180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4319999" y="1419622"/>
              <a:ext cx="183519" cy="180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3140832" y="1599622"/>
              <a:ext cx="495168" cy="180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3978000" y="1591073"/>
              <a:ext cx="342000" cy="180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1619672" y="1779621"/>
              <a:ext cx="315000" cy="17145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2294672" y="1779621"/>
              <a:ext cx="495000" cy="17145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3140832" y="1779622"/>
              <a:ext cx="333168" cy="17145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3977999" y="1771072"/>
              <a:ext cx="180001" cy="18000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4835166" y="1771073"/>
              <a:ext cx="159834" cy="17908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5175000" y="1771073"/>
              <a:ext cx="675000" cy="17908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2137172" y="1950153"/>
              <a:ext cx="157500" cy="17237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474672" y="1951073"/>
              <a:ext cx="144080" cy="17145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2978832" y="1951072"/>
              <a:ext cx="162000" cy="17145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3474000" y="1951073"/>
              <a:ext cx="162000" cy="17145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3978000" y="1950152"/>
              <a:ext cx="679798" cy="17237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4995000" y="1950151"/>
              <a:ext cx="362127" cy="17237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5512500" y="1950151"/>
              <a:ext cx="172800" cy="17145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619672" y="2121602"/>
              <a:ext cx="180000" cy="172374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934672" y="2122524"/>
              <a:ext cx="1368160" cy="17145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3474000" y="2122524"/>
              <a:ext cx="1029517" cy="17145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4835165" y="2122524"/>
              <a:ext cx="677334" cy="17145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619672" y="2293975"/>
              <a:ext cx="315000" cy="17145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2474672" y="2293053"/>
              <a:ext cx="144080" cy="17237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2789672" y="2293052"/>
              <a:ext cx="513160" cy="17145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3636000" y="2292130"/>
              <a:ext cx="180000" cy="17237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4657798" y="2292130"/>
              <a:ext cx="337203" cy="17145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5319000" y="2293975"/>
              <a:ext cx="351000" cy="17145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619672" y="2465426"/>
              <a:ext cx="180000" cy="17145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934672" y="2463581"/>
              <a:ext cx="180000" cy="17145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2474672" y="2463580"/>
              <a:ext cx="315000" cy="17145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3474000" y="2463580"/>
              <a:ext cx="342853" cy="17145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4157573" y="2463579"/>
              <a:ext cx="162427" cy="17145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4482000" y="2463578"/>
              <a:ext cx="353166" cy="17145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5175000" y="2463578"/>
              <a:ext cx="675000" cy="17145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1619672" y="2635029"/>
              <a:ext cx="315000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2114672" y="2635028"/>
              <a:ext cx="180000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2789672" y="2635029"/>
              <a:ext cx="351160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3474000" y="2636878"/>
              <a:ext cx="162000" cy="16960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3816853" y="2636878"/>
              <a:ext cx="840945" cy="169604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4995001" y="2636877"/>
              <a:ext cx="180000" cy="16960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5512500" y="2635028"/>
              <a:ext cx="157500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2618752" y="2806480"/>
              <a:ext cx="180000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2978832" y="2806480"/>
              <a:ext cx="657168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3816000" y="2806480"/>
              <a:ext cx="162000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4158000" y="2806480"/>
              <a:ext cx="162000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4835165" y="2806480"/>
              <a:ext cx="677334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1934672" y="2977932"/>
              <a:ext cx="540000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2978832" y="2977932"/>
              <a:ext cx="162000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3302831" y="2977932"/>
              <a:ext cx="514021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3978000" y="2977932"/>
              <a:ext cx="525517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4657797" y="2977932"/>
              <a:ext cx="517204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5357126" y="2977932"/>
              <a:ext cx="312874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1619672" y="3149384"/>
              <a:ext cx="315000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2461252" y="3149384"/>
              <a:ext cx="679580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3302832" y="3149384"/>
              <a:ext cx="171168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4157832" y="3149384"/>
              <a:ext cx="1354668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2978831" y="3320836"/>
              <a:ext cx="323999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3474000" y="3320836"/>
              <a:ext cx="162000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3977999" y="3320836"/>
              <a:ext cx="179573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 flipH="1">
              <a:off x="4319996" y="3320836"/>
              <a:ext cx="183521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 flipH="1">
              <a:off x="4994997" y="3320836"/>
              <a:ext cx="180003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3140830" y="3492288"/>
              <a:ext cx="161999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3474000" y="3492288"/>
              <a:ext cx="684000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/>
            <p:cNvSpPr/>
            <p:nvPr/>
          </p:nvSpPr>
          <p:spPr>
            <a:xfrm flipH="1">
              <a:off x="4319994" y="3492288"/>
              <a:ext cx="183523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 flipH="1">
              <a:off x="4994997" y="3492288"/>
              <a:ext cx="180004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/>
            <p:cNvSpPr/>
            <p:nvPr/>
          </p:nvSpPr>
          <p:spPr>
            <a:xfrm flipH="1">
              <a:off x="4657797" y="3492288"/>
              <a:ext cx="177369" cy="179387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2978831" y="3663740"/>
              <a:ext cx="495169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3978000" y="3663740"/>
              <a:ext cx="179572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4319997" y="3663740"/>
              <a:ext cx="183521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4994996" y="3663740"/>
              <a:ext cx="675005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2978832" y="3835192"/>
              <a:ext cx="323997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4320001" y="3835192"/>
              <a:ext cx="1192499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5670001" y="3835192"/>
              <a:ext cx="180000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3302829" y="4006644"/>
              <a:ext cx="333171" cy="144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3978000" y="4006644"/>
              <a:ext cx="525517" cy="144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4657796" y="4006644"/>
              <a:ext cx="337205" cy="144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5357126" y="4006644"/>
              <a:ext cx="155373" cy="144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3302829" y="4150644"/>
              <a:ext cx="513171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3978001" y="4150644"/>
              <a:ext cx="180000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4320000" y="4150644"/>
              <a:ext cx="515167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5175002" y="4150644"/>
              <a:ext cx="182124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5512500" y="4150644"/>
              <a:ext cx="157500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2978833" y="4322096"/>
              <a:ext cx="162000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3636000" y="4322096"/>
              <a:ext cx="180000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4657798" y="4322096"/>
              <a:ext cx="1012201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2978833" y="4493548"/>
              <a:ext cx="323996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3474000" y="4493548"/>
              <a:ext cx="342000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3977997" y="4493548"/>
              <a:ext cx="342000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3978002" y="4322096"/>
              <a:ext cx="179570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5319000" y="4493548"/>
              <a:ext cx="531000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1619672" y="3488014"/>
              <a:ext cx="1170000" cy="180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1619672" y="4493547"/>
              <a:ext cx="1170001" cy="191736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1619672" y="3668014"/>
              <a:ext cx="180000" cy="82811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/>
            <p:cNvSpPr/>
            <p:nvPr/>
          </p:nvSpPr>
          <p:spPr>
            <a:xfrm>
              <a:off x="2609672" y="3668014"/>
              <a:ext cx="180000" cy="82811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1934672" y="3808624"/>
              <a:ext cx="540000" cy="54004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5724128" y="1923678"/>
            <a:ext cx="1008112" cy="222126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5515410" y="2196323"/>
            <a:ext cx="3291071" cy="222126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7092280" y="2196323"/>
            <a:ext cx="1714201" cy="222126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33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9.87654E-7 L -0.34653 9.87654E-7 " pathEditMode="relative" rAng="0" ptsTypes="AA">
                                      <p:cBhvr>
                                        <p:cTn id="8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6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9.87654E-7 L -0.34653 9.87654E-7 " pathEditMode="relative" rAng="0" ptsTypes="AA">
                                      <p:cBhvr>
                                        <p:cTn id="14" dur="1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20988E-6 L -0.42466 3.20988E-6 " pathEditMode="relative" rAng="0" ptsTypes="AA">
                                      <p:cBhvr>
                                        <p:cTn id="16" dur="1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33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67" grpId="0"/>
      <p:bldP spid="1024" grpId="0"/>
      <p:bldP spid="1027" grpId="0"/>
      <p:bldP spid="1028" grpId="0"/>
      <p:bldP spid="1029" grpId="0"/>
      <p:bldP spid="1030" grpId="0"/>
      <p:bldP spid="5" grpId="0" animBg="1"/>
      <p:bldP spid="5" grpId="1" animBg="1"/>
      <p:bldP spid="158" grpId="0" animBg="1"/>
      <p:bldP spid="158" grpId="1" animBg="1"/>
      <p:bldP spid="157" grpId="0" animBg="1"/>
      <p:bldP spid="157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62</Words>
  <Application>Microsoft Office PowerPoint</Application>
  <PresentationFormat>全屏显示(16:9)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宋体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Windows10蓝屏</dc:title>
  <dc:creator>SYSTEM-SZ</dc:creator>
  <cp:lastModifiedBy>Administrator</cp:lastModifiedBy>
  <cp:revision>22</cp:revision>
  <dcterms:created xsi:type="dcterms:W3CDTF">2024-06-02T04:14:12Z</dcterms:created>
  <dcterms:modified xsi:type="dcterms:W3CDTF">2024-06-30T05:50:40Z</dcterms:modified>
  <cp:version>1.0.0-alpha.0</cp:version>
</cp:coreProperties>
</file>