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7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0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2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9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EEDC-43E2-4260-B0CA-FAE654085CA3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1196752"/>
            <a:ext cx="8712968" cy="3888432"/>
            <a:chOff x="251520" y="836712"/>
            <a:chExt cx="7049002" cy="3965064"/>
          </a:xfrm>
        </p:grpSpPr>
        <p:pic>
          <p:nvPicPr>
            <p:cNvPr id="1028" name="Picture 4" descr="C:\Users\Administrator\Desktop\捕获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36712"/>
              <a:ext cx="7049002" cy="3965064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dministrator\Desktop\6635c5cab8e66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064" y="2606830"/>
              <a:ext cx="1900740" cy="1781944"/>
            </a:xfrm>
            <a:prstGeom prst="rect">
              <a:avLst/>
            </a:prstGeom>
            <a:noFill/>
            <a:effectLst>
              <a:outerShdw blurRad="50800" dist="190500" dir="10800000" algn="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RightFacing"/>
              <a:lightRig rig="threePt" dir="t"/>
            </a:scene3d>
            <a:sp3d>
              <a:bevelT w="114300" prst="artDeco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33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2024-05-04T08:54:27Z</dcterms:created>
  <dcterms:modified xsi:type="dcterms:W3CDTF">2024-05-04T09:16:32Z</dcterms:modified>
</cp:coreProperties>
</file>