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9" d="100"/>
          <a:sy n="99" d="100"/>
        </p:scale>
        <p:origin x="-99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2024/4/13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2024/4/13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2024/4/13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2024/4/13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2024/4/13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2024/4/13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2024/4/13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2024/4/13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2024/4/13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2024/4/13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2024/4/13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2024/4/13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981151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全屏显示(4:3)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2</cp:revision>
  <dcterms:created xsi:type="dcterms:W3CDTF">2024-04-13T13:00:52Z</dcterms:created>
  <dcterms:modified xsi:type="dcterms:W3CDTF">2024-04-13T13:06:13Z</dcterms:modified>
</cp:coreProperties>
</file>