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1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B943-DC84-463E-B52D-EB2A12E39D3E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F1CE-F553-4DCE-B78C-D77F6FCF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2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4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5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6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6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2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E085-D79E-4C29-A046-F29D50686A10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图片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95486"/>
            <a:ext cx="9144000" cy="410445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A problem has been detected and Windows has been shut down to prevent damage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to your computer.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UNMOUNTABLE_BOOT_VOLUME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If this is the first time </a:t>
            </a:r>
            <a:r>
              <a:rPr lang="en-US" altLang="zh-CN" sz="1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you‘ve </a:t>
            </a: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seen this error screen,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restart your computer. If this screen appears again, follow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these steps: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Check to make sure any new hardware or software is properly installed.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If this is a new installation, ask your hardware or software manufacturer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for any Windows updates you might need.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If problems continue, disable or remove any newly installed hardware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or software. Disable BIOS memory options such as caching or shadowing.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If you need to use Safe Mode to remove or disable components, restart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your computer, press F8 to select Advanced Startup Options, and then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Select Safe Mode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Technical </a:t>
            </a:r>
            <a:r>
              <a:rPr lang="en-US" altLang="zh-CN" sz="1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Information</a:t>
            </a: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*** STOP: 0X00000ED (0X80F128D0, 0X000009C, 0X0000000, 0X0000000)</a:t>
            </a:r>
          </a:p>
          <a:p>
            <a:endParaRPr lang="en-US" altLang="zh-CN" sz="10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endParaRPr lang="en-US" altLang="zh-CN" sz="1400" dirty="0" smtClean="0">
              <a:solidFill>
                <a:srgbClr val="FFFF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166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Administrator</cp:lastModifiedBy>
  <cp:revision>6</cp:revision>
  <dcterms:created xsi:type="dcterms:W3CDTF">2023-08-06T00:13:42Z</dcterms:created>
  <dcterms:modified xsi:type="dcterms:W3CDTF">2024-04-22T12:29:10Z</dcterms:modified>
</cp:coreProperties>
</file>