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45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8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0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7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4306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951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213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8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38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29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75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704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🎮 </a:t>
            </a:r>
            <a:r>
              <a:rPr dirty="0" err="1"/>
              <a:t>井字圈叉遊戲</a:t>
            </a:r>
            <a:r>
              <a:rPr dirty="0"/>
              <a:t> - </a:t>
            </a:r>
            <a:r>
              <a:rPr dirty="0" err="1"/>
              <a:t>學習簡報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HTML + CSS + JavaScript 趣味學習</a:t>
            </a:r>
          </a:p>
          <a:p>
            <a:r>
              <a:t>(10分鐘教學)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下一步挑戰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加入計分板</a:t>
            </a:r>
          </a:p>
          <a:p>
            <a:r>
              <a:t>- 勝利線高亮顯示</a:t>
            </a:r>
          </a:p>
          <a:p>
            <a:r>
              <a:t>- 升級 AI 讓系統更聰明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🙋 Q&amp;A 時間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/>
              <a:t>你有什麼想法嗎</a:t>
            </a:r>
            <a:r>
              <a:rPr dirty="0"/>
              <a:t>？</a:t>
            </a:r>
          </a:p>
          <a:p>
            <a:r>
              <a:rPr dirty="0"/>
              <a:t>- </a:t>
            </a:r>
            <a:r>
              <a:rPr dirty="0" err="1"/>
              <a:t>想怎麼改造遊戲</a:t>
            </a:r>
            <a:r>
              <a:rPr dirty="0"/>
              <a:t>？</a:t>
            </a:r>
          </a:p>
          <a:p>
            <a:r>
              <a:rPr dirty="0"/>
              <a:t>- </a:t>
            </a:r>
            <a:r>
              <a:rPr dirty="0" err="1"/>
              <a:t>會不會想挑戰</a:t>
            </a:r>
            <a:r>
              <a:rPr dirty="0"/>
              <a:t> AI？</a:t>
            </a:r>
          </a:p>
          <a:p>
            <a:r>
              <a:rPr dirty="0"/>
              <a:t>- </a:t>
            </a:r>
            <a:r>
              <a:rPr dirty="0" err="1"/>
              <a:t>或者加上你自己的創意</a:t>
            </a:r>
            <a:r>
              <a:rPr dirty="0"/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🎮</a:t>
            </a:r>
            <a:r>
              <a:rPr dirty="0" err="1" smtClean="0"/>
              <a:t>問題時間</a:t>
            </a:r>
            <a:r>
              <a:rPr dirty="0"/>
              <a:t>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err="1" smtClean="0"/>
              <a:t>玩過井字圈叉嗎</a:t>
            </a:r>
            <a:r>
              <a:rPr dirty="0"/>
              <a:t>？</a:t>
            </a:r>
          </a:p>
          <a:p>
            <a:endParaRPr dirty="0"/>
          </a:p>
          <a:p>
            <a:r>
              <a:rPr dirty="0"/>
              <a:t>- 3x3 </a:t>
            </a:r>
            <a:r>
              <a:rPr dirty="0" err="1"/>
              <a:t>的格子</a:t>
            </a:r>
            <a:endParaRPr dirty="0"/>
          </a:p>
          <a:p>
            <a:r>
              <a:rPr dirty="0"/>
              <a:t>- </a:t>
            </a:r>
            <a:r>
              <a:rPr dirty="0" err="1"/>
              <a:t>玩家和對手輪流下子</a:t>
            </a:r>
            <a:endParaRPr dirty="0"/>
          </a:p>
          <a:p>
            <a:r>
              <a:rPr dirty="0"/>
              <a:t>- </a:t>
            </a:r>
            <a:r>
              <a:rPr dirty="0" err="1"/>
              <a:t>誰先連成三子就贏了</a:t>
            </a:r>
            <a:r>
              <a:rPr dirty="0"/>
              <a:t>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🎮</a:t>
            </a:r>
            <a:r>
              <a:rPr dirty="0" smtClean="0"/>
              <a:t> </a:t>
            </a:r>
            <a:r>
              <a:rPr dirty="0" err="1"/>
              <a:t>我們要做什麼</a:t>
            </a:r>
            <a:r>
              <a:rPr dirty="0"/>
              <a:t>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做出一個 3x3 井字圈叉遊戲</a:t>
            </a:r>
          </a:p>
          <a:p>
            <a:r>
              <a:t>- 使用 HTML + CSS + JavaScript</a:t>
            </a:r>
          </a:p>
          <a:p>
            <a:r>
              <a:t>- 玩家 vs 系統 AI</a:t>
            </a:r>
          </a:p>
          <a:p>
            <a:r>
              <a:t>- 體驗前端程式設計的樂趣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🎮</a:t>
            </a:r>
            <a:r>
              <a:rPr dirty="0" err="1" smtClean="0"/>
              <a:t>HTML</a:t>
            </a:r>
            <a:r>
              <a:rPr dirty="0" err="1"/>
              <a:t>：遊戲骨架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&lt;div id="board" class="grid grid-cols-3 gap-2"&gt;</a:t>
            </a:r>
          </a:p>
          <a:p>
            <a:r>
              <a:t>  &lt;button class="cell"&gt;&lt;/button&gt;</a:t>
            </a:r>
          </a:p>
          <a:p>
            <a:r>
              <a:t>  &lt;button class="cell"&gt;&lt;/button&gt;</a:t>
            </a:r>
          </a:p>
          <a:p>
            <a:r>
              <a:t>  ...</a:t>
            </a:r>
          </a:p>
          <a:p>
            <a:r>
              <a:t>&lt;/div&gt;</a:t>
            </a:r>
          </a:p>
          <a:p>
            <a:endParaRPr/>
          </a:p>
          <a:p>
            <a:r>
              <a:t>👉 這是遊戲的基本格子結構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🎨 CSS (Tailwind)：讓它變漂亮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Tailwind CSS </a:t>
            </a:r>
            <a:r>
              <a:rPr dirty="0" err="1"/>
              <a:t>幫我們快速加樣式</a:t>
            </a:r>
            <a:endParaRPr dirty="0"/>
          </a:p>
          <a:p>
            <a:r>
              <a:rPr dirty="0"/>
              <a:t>- </a:t>
            </a:r>
            <a:r>
              <a:rPr dirty="0" err="1" smtClean="0"/>
              <a:t>每個格子白底</a:t>
            </a:r>
            <a:endParaRPr dirty="0"/>
          </a:p>
          <a:p>
            <a:r>
              <a:rPr dirty="0"/>
              <a:t>- </a:t>
            </a:r>
            <a:r>
              <a:rPr dirty="0" err="1"/>
              <a:t>背景也可以放圖片</a:t>
            </a:r>
            <a:r>
              <a:rPr dirty="0"/>
              <a:t> 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🎮 </a:t>
            </a:r>
            <a:r>
              <a:rPr dirty="0" err="1" smtClean="0"/>
              <a:t>JavaScript</a:t>
            </a:r>
            <a:r>
              <a:rPr dirty="0" err="1"/>
              <a:t>：遊戲大腦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控制誰的回合 (玩家 / 系統)</a:t>
            </a:r>
          </a:p>
          <a:p>
            <a:r>
              <a:t>- 儲存盤面狀態：board 陣列</a:t>
            </a:r>
          </a:p>
          <a:p>
            <a:r>
              <a:t>- 勝利判斷：checkWinner()</a:t>
            </a:r>
          </a:p>
          <a:p>
            <a:r>
              <a:t>- 系統隨機下子：systemMove()</a:t>
            </a:r>
          </a:p>
          <a:p>
            <a:r>
              <a:t>- 彈窗顯示結果：showModal()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遊戲流程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按「開始」</a:t>
            </a:r>
          </a:p>
          <a:p>
            <a:r>
              <a:t>2. 隨機決定先手 ✨</a:t>
            </a:r>
          </a:p>
          <a:p>
            <a:r>
              <a:t>3. 玩家點格子 → 顯示「X」</a:t>
            </a:r>
          </a:p>
          <a:p>
            <a:r>
              <a:t>4. 系統下「O」</a:t>
            </a:r>
          </a:p>
          <a:p>
            <a:r>
              <a:t>5. 每下一步都檢查勝利</a:t>
            </a:r>
          </a:p>
          <a:p>
            <a:r>
              <a:t>6. 有人贏了就跳出訊息 🎉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🎬 實際操作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打開遊戲畫面</a:t>
            </a:r>
          </a:p>
          <a:p>
            <a:r>
              <a:t>- 點「開始」</a:t>
            </a:r>
          </a:p>
          <a:p>
            <a:r>
              <a:t>- 和系統對戰！</a:t>
            </a:r>
          </a:p>
          <a:p>
            <a:r>
              <a:t>- 看看你能不能贏過電腦 😎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學到什麼？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HTML：建立遊戲結構</a:t>
            </a:r>
          </a:p>
          <a:p>
            <a:r>
              <a:t>- CSS：讓畫面好看</a:t>
            </a:r>
          </a:p>
          <a:p>
            <a:r>
              <a:t>- JavaScript：規則與互動</a:t>
            </a:r>
          </a:p>
          <a:p>
            <a:r>
              <a:t>- 前端三劍客 ✨ 一起完成遊戲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TM10001114[[fn=圖庫]]</Template>
  <TotalTime>16</TotalTime>
  <Words>229</Words>
  <Application>Microsoft Office PowerPoint</Application>
  <PresentationFormat>如螢幕大小 (4:3)</PresentationFormat>
  <Paragraphs>58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新細明體</vt:lpstr>
      <vt:lpstr>Arial</vt:lpstr>
      <vt:lpstr>Gill Sans MT</vt:lpstr>
      <vt:lpstr>Gallery</vt:lpstr>
      <vt:lpstr>🎮 井字圈叉遊戲 - 學習簡報</vt:lpstr>
      <vt:lpstr>🎮問題時間！</vt:lpstr>
      <vt:lpstr>🎮 我們要做什麼？</vt:lpstr>
      <vt:lpstr>🎮HTML：遊戲骨架</vt:lpstr>
      <vt:lpstr>🎨 CSS (Tailwind)：讓它變漂亮</vt:lpstr>
      <vt:lpstr>🎮 JavaScript：遊戲大腦</vt:lpstr>
      <vt:lpstr>🔄 遊戲流程</vt:lpstr>
      <vt:lpstr>🎬 實際操作</vt:lpstr>
      <vt:lpstr>📚 學到什麼？</vt:lpstr>
      <vt:lpstr>🚀 下一步挑戰</vt:lpstr>
      <vt:lpstr>🙋 Q&amp;A 時間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🎮 井字圈叉遊戲 - 學習簡報</dc:title>
  <dc:subject/>
  <dc:creator/>
  <cp:keywords/>
  <dc:description>generated using python-pptx</dc:description>
  <cp:lastModifiedBy>abc</cp:lastModifiedBy>
  <cp:revision>5</cp:revision>
  <dcterms:created xsi:type="dcterms:W3CDTF">2013-01-27T09:14:16Z</dcterms:created>
  <dcterms:modified xsi:type="dcterms:W3CDTF">2025-09-08T02:46:38Z</dcterms:modified>
  <cp:category/>
</cp:coreProperties>
</file>