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0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1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969" y="1893454"/>
            <a:ext cx="6620968" cy="1553891"/>
          </a:xfrm>
        </p:spPr>
        <p:txBody>
          <a:bodyPr/>
          <a:lstStyle/>
          <a:p>
            <a:r>
              <a:rPr dirty="0"/>
              <a:t>🎮 </a:t>
            </a:r>
            <a:r>
              <a:rPr sz="6000" dirty="0" err="1" smtClean="0"/>
              <a:t>井字圈叉遊戲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969" y="3467998"/>
            <a:ext cx="6620968" cy="861420"/>
          </a:xfrm>
        </p:spPr>
        <p:txBody>
          <a:bodyPr/>
          <a:lstStyle/>
          <a:p>
            <a:r>
              <a:rPr dirty="0"/>
              <a:t>HTML + CSS + JavaScript </a:t>
            </a:r>
            <a:r>
              <a:rPr dirty="0" err="1"/>
              <a:t>趣味學習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我們要做什麼</a:t>
            </a:r>
            <a:r>
              <a:rPr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做出一個</a:t>
            </a:r>
            <a:r>
              <a:rPr dirty="0"/>
              <a:t> 3x3 </a:t>
            </a:r>
            <a:r>
              <a:rPr dirty="0" err="1"/>
              <a:t>井字圈叉遊戲</a:t>
            </a:r>
            <a:endParaRPr dirty="0"/>
          </a:p>
          <a:p>
            <a:r>
              <a:rPr dirty="0"/>
              <a:t>- </a:t>
            </a:r>
            <a:r>
              <a:rPr dirty="0" err="1"/>
              <a:t>使用</a:t>
            </a:r>
            <a:r>
              <a:rPr dirty="0"/>
              <a:t> HTML + CSS + JavaScript</a:t>
            </a:r>
          </a:p>
          <a:p>
            <a:r>
              <a:rPr dirty="0"/>
              <a:t>- </a:t>
            </a:r>
            <a:r>
              <a:rPr dirty="0" err="1"/>
              <a:t>玩家</a:t>
            </a:r>
            <a:r>
              <a:rPr dirty="0"/>
              <a:t> vs </a:t>
            </a:r>
            <a:r>
              <a:rPr dirty="0" err="1"/>
              <a:t>系統，看看誰先連成三子</a:t>
            </a:r>
            <a:r>
              <a:rPr dirty="0"/>
              <a:t>！</a:t>
            </a:r>
          </a:p>
          <a:p>
            <a:r>
              <a:rPr dirty="0"/>
              <a:t>- </a:t>
            </a:r>
            <a:r>
              <a:rPr dirty="0" err="1"/>
              <a:t>學到「前端互動」的基礎概念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HTML</a:t>
            </a:r>
            <a:r>
              <a:rPr dirty="0" err="1"/>
              <a:t>：蓋出遊戲骨架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&lt;div id="board" class="grid grid-cols-3 gap-2"&gt;</a:t>
            </a:r>
          </a:p>
          <a:p>
            <a:r>
              <a:rPr dirty="0"/>
              <a:t>  &lt;button class="cell"&gt;&lt;/button&gt;</a:t>
            </a:r>
          </a:p>
          <a:p>
            <a:r>
              <a:rPr dirty="0"/>
              <a:t>  &lt;button class="cell"&gt;&lt;/button&gt;</a:t>
            </a:r>
          </a:p>
          <a:p>
            <a:r>
              <a:rPr dirty="0"/>
              <a:t>  ...</a:t>
            </a:r>
          </a:p>
          <a:p>
            <a:r>
              <a:rPr dirty="0"/>
              <a:t>&lt;/div&gt;</a:t>
            </a:r>
          </a:p>
          <a:p>
            <a:endParaRPr dirty="0"/>
          </a:p>
          <a:p>
            <a:r>
              <a:rPr dirty="0"/>
              <a:t>👉 grid-cols-3 = </a:t>
            </a:r>
            <a:r>
              <a:rPr dirty="0" err="1"/>
              <a:t>把按鈕排成</a:t>
            </a:r>
            <a:r>
              <a:rPr dirty="0"/>
              <a:t> 3 欄</a:t>
            </a:r>
          </a:p>
          <a:p>
            <a:r>
              <a:rPr dirty="0"/>
              <a:t>👉 </a:t>
            </a:r>
            <a:r>
              <a:rPr dirty="0" err="1"/>
              <a:t>每個</a:t>
            </a:r>
            <a:r>
              <a:rPr dirty="0"/>
              <a:t> &lt;button&gt; = </a:t>
            </a:r>
            <a:r>
              <a:rPr dirty="0" err="1"/>
              <a:t>遊戲的一個小格子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CSS (Tailwind)：讓它變漂亮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Tailwind CSS 幫我們快速加樣式</a:t>
            </a:r>
          </a:p>
          <a:p>
            <a:r>
              <a:t>- 每個格子都變成正方形，白底＋陰影</a:t>
            </a:r>
          </a:p>
          <a:p>
            <a:r>
              <a:t>- 背景可以放圖片，讓遊戲更有感覺 🎨</a:t>
            </a:r>
          </a:p>
          <a:p>
            <a:endParaRPr/>
          </a:p>
          <a:p>
            <a:r>
              <a:t>&lt;button class="cell w-20 h-20 bg-white border rounded-lg shadow"&gt;&lt;/button&gt;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JavaScript</a:t>
            </a:r>
            <a:r>
              <a:rPr dirty="0" err="1"/>
              <a:t>：遊戲大腦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誰的回合</a:t>
            </a:r>
            <a:r>
              <a:rPr dirty="0"/>
              <a:t>？ </a:t>
            </a:r>
            <a:r>
              <a:rPr dirty="0" err="1"/>
              <a:t>isUserTurn</a:t>
            </a:r>
            <a:endParaRPr dirty="0"/>
          </a:p>
          <a:p>
            <a:r>
              <a:rPr dirty="0"/>
              <a:t>- </a:t>
            </a:r>
            <a:r>
              <a:rPr dirty="0" err="1"/>
              <a:t>儲存盤面：board</a:t>
            </a:r>
            <a:r>
              <a:rPr dirty="0"/>
              <a:t> = Array(9).fill(null)</a:t>
            </a:r>
          </a:p>
          <a:p>
            <a:r>
              <a:rPr dirty="0"/>
              <a:t>- </a:t>
            </a:r>
            <a:r>
              <a:rPr dirty="0" err="1"/>
              <a:t>勝利判斷：checkWinner</a:t>
            </a:r>
            <a:r>
              <a:rPr dirty="0"/>
              <a:t>()</a:t>
            </a:r>
          </a:p>
          <a:p>
            <a:r>
              <a:rPr dirty="0"/>
              <a:t>- </a:t>
            </a:r>
            <a:r>
              <a:rPr dirty="0" err="1"/>
              <a:t>系統隨機下子：systemMove</a:t>
            </a:r>
            <a:r>
              <a:rPr dirty="0"/>
              <a:t>()</a:t>
            </a:r>
          </a:p>
          <a:p>
            <a:r>
              <a:rPr dirty="0"/>
              <a:t>- </a:t>
            </a:r>
            <a:r>
              <a:rPr dirty="0" err="1"/>
              <a:t>彈窗顯示結果：showModal</a:t>
            </a:r>
            <a:r>
              <a:rPr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遊戲流程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玩家按「開始」</a:t>
            </a:r>
          </a:p>
          <a:p>
            <a:r>
              <a:t>2. 隨機決定誰先手 ✨</a:t>
            </a:r>
          </a:p>
          <a:p>
            <a:r>
              <a:t>3. 玩家點格子 → 顯示「X」</a:t>
            </a:r>
          </a:p>
          <a:p>
            <a:r>
              <a:t>4. 系統隨機下「O」</a:t>
            </a:r>
          </a:p>
          <a:p>
            <a:r>
              <a:t>5. 每下一步都檢查有沒有勝利</a:t>
            </a:r>
          </a:p>
          <a:p>
            <a:r>
              <a:t>6. 贏家會跳出「勝利畫面」 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實際操作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打開瀏覽器，按「開始」</a:t>
            </a:r>
          </a:p>
          <a:p>
            <a:r>
              <a:t>- 和系統一較高下！</a:t>
            </a:r>
          </a:p>
          <a:p>
            <a:r>
              <a:t>- 你能贏過 AI 嗎？ 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我們學到了什麼</a:t>
            </a:r>
            <a:r>
              <a:rPr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HTML：建立遊戲結構</a:t>
            </a:r>
            <a:endParaRPr dirty="0"/>
          </a:p>
          <a:p>
            <a:r>
              <a:rPr dirty="0"/>
              <a:t>- </a:t>
            </a:r>
            <a:r>
              <a:rPr dirty="0" err="1"/>
              <a:t>CSS：讓介面好看</a:t>
            </a:r>
            <a:endParaRPr dirty="0"/>
          </a:p>
          <a:p>
            <a:r>
              <a:rPr dirty="0"/>
              <a:t>- </a:t>
            </a:r>
            <a:r>
              <a:rPr dirty="0" err="1"/>
              <a:t>JavaScript：控制遊戲規則、互動</a:t>
            </a:r>
            <a:endParaRPr dirty="0"/>
          </a:p>
          <a:p>
            <a:r>
              <a:rPr dirty="0"/>
              <a:t>- </a:t>
            </a:r>
            <a:r>
              <a:rPr dirty="0" err="1"/>
              <a:t>前端三劍客</a:t>
            </a:r>
            <a:r>
              <a:rPr dirty="0"/>
              <a:t> ✨ </a:t>
            </a:r>
            <a:r>
              <a:rPr dirty="0" err="1"/>
              <a:t>合作完成一個小遊戲</a:t>
            </a:r>
            <a:r>
              <a:rPr dirty="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🎉 下一步挑戰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增加計分板 (比分統計)</a:t>
            </a:r>
          </a:p>
          <a:p>
            <a:r>
              <a:t>- 勝利線高亮顯示</a:t>
            </a:r>
          </a:p>
          <a:p>
            <a:r>
              <a:t>- 難度升級：讓系統變更聰明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24</TotalTime>
  <Words>239</Words>
  <Application>Microsoft Office PowerPoint</Application>
  <PresentationFormat>如螢幕大小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Century Gothic</vt:lpstr>
      <vt:lpstr>Wingdings 3</vt:lpstr>
      <vt:lpstr>離子</vt:lpstr>
      <vt:lpstr>🎮 井字圈叉遊戲</vt:lpstr>
      <vt:lpstr>我們要做什麼？</vt:lpstr>
      <vt:lpstr>HTML：蓋出遊戲骨架</vt:lpstr>
      <vt:lpstr>🎨 CSS (Tailwind)：讓它變漂亮</vt:lpstr>
      <vt:lpstr>JavaScript：遊戲大腦</vt:lpstr>
      <vt:lpstr>🔄 遊戲流程</vt:lpstr>
      <vt:lpstr>🎬 實際操作</vt:lpstr>
      <vt:lpstr>我們學到了什麼？</vt:lpstr>
      <vt:lpstr>🎉 下一步挑戰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🎮 井字圈叉遊戲 - 學習簡報</dc:title>
  <dc:subject/>
  <dc:creator/>
  <cp:keywords/>
  <dc:description>generated using python-pptx</dc:description>
  <cp:lastModifiedBy>abc</cp:lastModifiedBy>
  <cp:revision>6</cp:revision>
  <dcterms:created xsi:type="dcterms:W3CDTF">2013-01-27T09:14:16Z</dcterms:created>
  <dcterms:modified xsi:type="dcterms:W3CDTF">2025-09-08T02:50:09Z</dcterms:modified>
  <cp:category/>
</cp:coreProperties>
</file>