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5" r:id="rId16"/>
  </p:sldIdLst>
  <p:sldSz cx="9144000" cy="6858000" type="screen4x3"/>
  <p:notesSz cx="9928225" cy="6797675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1C83E9F-5F39-4107-9B9C-9D31C33060F7}">
          <p14:sldIdLst>
            <p14:sldId id="257"/>
            <p14:sldId id="27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00FF99"/>
    <a:srgbClr val="FF6600"/>
    <a:srgbClr val="FF33CC"/>
    <a:srgbClr val="99FFCC"/>
    <a:srgbClr val="99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576" autoAdjust="0"/>
  </p:normalViewPr>
  <p:slideViewPr>
    <p:cSldViewPr snapToObjects="1">
      <p:cViewPr>
        <p:scale>
          <a:sx n="93" d="100"/>
          <a:sy n="9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20AC-12C3-40A0-B393-2BCDA13C8318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9FE11-BFF2-4B66-A323-9CA2B251C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96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fld id="{71DCA665-C702-4E92-B12A-395AB64C1FE6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fld id="{D0A33D66-A51D-45F9-AA18-7EBB11006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8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0" lang="en-US" sz="32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001"/>
            <a:ext cx="6400800" cy="765175"/>
          </a:xfrm>
        </p:spPr>
        <p:txBody>
          <a:bodyPr/>
          <a:lstStyle>
            <a:lvl1pPr marL="0" indent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0"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705600" y="6553200"/>
            <a:ext cx="2330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kumimoji="0" lang="en-US" altLang="zh-TW" sz="1200" dirty="0">
                <a:solidFill>
                  <a:schemeClr val="bg1"/>
                </a:solidFill>
                <a:latin typeface="Verdana" pitchFamily="34" charset="0"/>
                <a:ea typeface="新細明體" charset="-120"/>
              </a:rPr>
              <a:t>All Rights Reserved © </a:t>
            </a:r>
            <a:r>
              <a:rPr kumimoji="0" lang="en-US" altLang="zh-TW" sz="1200" dirty="0" smtClean="0">
                <a:solidFill>
                  <a:schemeClr val="bg1"/>
                </a:solidFill>
                <a:latin typeface="Verdana" pitchFamily="34" charset="0"/>
                <a:ea typeface="新細明體" charset="-120"/>
              </a:rPr>
              <a:t>2012</a:t>
            </a:r>
            <a:endParaRPr kumimoji="0"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7140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05800" y="6473825"/>
            <a:ext cx="63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DF3C8FC-BB5D-4698-80F2-F6E21B25241B}" type="slidenum">
              <a:rPr kumimoji="0" lang="en-US" altLang="zh-TW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kumimoji="0" lang="en-US" altLang="zh-TW" sz="1400" b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2C9B-7352-4840-AFDE-D537243D5CCE}" type="datetime1">
              <a:rPr lang="en-US" smtClean="0"/>
              <a:pPr>
                <a:defRPr/>
              </a:pPr>
              <a:t>6/19/2017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702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8C32C9B-7352-4840-AFDE-D537243D5CCE}" type="datetime1">
              <a:rPr lang="en-US" smtClean="0"/>
              <a:pPr>
                <a:defRPr/>
              </a:pPr>
              <a:t>6/19/2017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 baseline="0">
          <a:solidFill>
            <a:srgbClr val="C00000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765175"/>
          </a:xfrm>
        </p:spPr>
        <p:txBody>
          <a:bodyPr/>
          <a:lstStyle/>
          <a:p>
            <a:r>
              <a:rPr lang="en-US" altLang="zh-TW" dirty="0" smtClean="0"/>
              <a:t>2017/06/19</a:t>
            </a:r>
            <a:endParaRPr lang="en-US" altLang="zh-TW" dirty="0"/>
          </a:p>
          <a:p>
            <a:r>
              <a:rPr lang="en-US" altLang="zh-TW" dirty="0" smtClean="0"/>
              <a:t>Kiki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40422" y="838200"/>
            <a:ext cx="7772400" cy="1470025"/>
          </a:xfrm>
        </p:spPr>
        <p:txBody>
          <a:bodyPr/>
          <a:lstStyle/>
          <a:p>
            <a:r>
              <a:rPr lang="en-US" altLang="zh-TW" sz="3600" dirty="0" smtClean="0">
                <a:ea typeface="ＭＳ Ｐゴシック" pitchFamily="34" charset="-128"/>
              </a:rPr>
              <a:t>Node.js</a:t>
            </a:r>
            <a:r>
              <a:rPr lang="zh-TW" altLang="en-US" sz="3600" dirty="0" smtClean="0">
                <a:ea typeface="ＭＳ Ｐゴシック" pitchFamily="34" charset="-128"/>
              </a:rPr>
              <a:t>簡介</a:t>
            </a:r>
            <a:r>
              <a:rPr lang="en-US" altLang="zh-TW" sz="3600" dirty="0">
                <a:ea typeface="ＭＳ Ｐゴシック" pitchFamily="34" charset="-128"/>
              </a:rPr>
              <a:t/>
            </a:r>
            <a:br>
              <a:rPr lang="en-US" altLang="zh-TW" sz="3600" dirty="0">
                <a:ea typeface="ＭＳ Ｐゴシック" pitchFamily="34" charset="-128"/>
              </a:rPr>
            </a:br>
            <a:endParaRPr lang="zh-TW" altLang="en-US" sz="3600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4024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组成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引入</a:t>
            </a:r>
            <a:r>
              <a:rPr lang="en-US" altLang="zh-TW" dirty="0"/>
              <a:t> </a:t>
            </a:r>
            <a:r>
              <a:rPr lang="en-US" altLang="zh-TW" dirty="0" smtClean="0"/>
              <a:t>require </a:t>
            </a:r>
            <a:r>
              <a:rPr lang="zh-TW" altLang="zh-TW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範例如下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http = require("http</a:t>
            </a:r>
            <a:r>
              <a:rPr lang="en-US" altLang="zh-TW" dirty="0" smtClean="0"/>
              <a:t>"); </a:t>
            </a:r>
            <a:r>
              <a:rPr lang="en-US" altLang="zh-TW" sz="1800" dirty="0" smtClean="0"/>
              <a:t>//</a:t>
            </a:r>
            <a:r>
              <a:rPr lang="zh-TW" altLang="zh-TW" sz="1800" dirty="0"/>
              <a:t>載入</a:t>
            </a:r>
            <a:r>
              <a:rPr lang="en-US" altLang="zh-TW" sz="1800" dirty="0"/>
              <a:t> http </a:t>
            </a:r>
            <a:r>
              <a:rPr lang="zh-TW" altLang="zh-TW" sz="1800" dirty="0"/>
              <a:t>模組</a:t>
            </a:r>
            <a:endParaRPr lang="en-US" altLang="zh-TW" sz="1800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fs</a:t>
            </a:r>
            <a:r>
              <a:rPr lang="en-US" altLang="zh-TW" dirty="0"/>
              <a:t> = require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”);</a:t>
            </a:r>
            <a:r>
              <a:rPr lang="en-US" altLang="zh-TW" sz="1800" dirty="0" smtClean="0"/>
              <a:t>//</a:t>
            </a:r>
            <a:r>
              <a:rPr lang="zh-TW" altLang="zh-TW" sz="1800" dirty="0"/>
              <a:t>回呼</a:t>
            </a:r>
            <a:r>
              <a:rPr lang="zh-TW" altLang="zh-TW" sz="1800" dirty="0" smtClean="0"/>
              <a:t>函數</a:t>
            </a:r>
            <a:r>
              <a:rPr lang="zh-TW" altLang="en-US" sz="1800" dirty="0" smtClean="0"/>
              <a:t>，可</a:t>
            </a:r>
            <a:r>
              <a:rPr lang="zh-TW" altLang="zh-TW" sz="1800" dirty="0" smtClean="0"/>
              <a:t>一邊</a:t>
            </a:r>
            <a:r>
              <a:rPr lang="zh-TW" altLang="zh-TW" sz="1800" dirty="0"/>
              <a:t>讀取檔，一邊執行其他命令</a:t>
            </a:r>
            <a:endParaRPr lang="en-US" altLang="zh-TW" sz="1800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events = require('events</a:t>
            </a:r>
            <a:r>
              <a:rPr lang="en-US" altLang="zh-TW" dirty="0" smtClean="0"/>
              <a:t>'); </a:t>
            </a:r>
            <a:r>
              <a:rPr lang="en-US" altLang="zh-TW" sz="1800" dirty="0" smtClean="0"/>
              <a:t>// </a:t>
            </a:r>
            <a:r>
              <a:rPr lang="en-US" altLang="zh-TW" sz="1800" dirty="0" err="1"/>
              <a:t>EventEmitter</a:t>
            </a:r>
            <a:r>
              <a:rPr lang="en-US" altLang="zh-TW" sz="1800" dirty="0"/>
              <a:t> </a:t>
            </a:r>
            <a:r>
              <a:rPr lang="zh-TW" altLang="zh-TW" sz="1800" dirty="0" smtClean="0"/>
              <a:t>事件</a:t>
            </a:r>
            <a:r>
              <a:rPr lang="zh-TW" altLang="zh-TW" sz="1800" dirty="0"/>
              <a:t>觸發與事件監聽器功能的</a:t>
            </a:r>
            <a:r>
              <a:rPr lang="zh-TW" altLang="zh-TW" sz="1800" dirty="0" smtClean="0"/>
              <a:t>封裝</a:t>
            </a:r>
            <a:endParaRPr lang="en-US" altLang="zh-TW" sz="1800" dirty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server = require</a:t>
            </a:r>
            <a:r>
              <a:rPr lang="en-US" altLang="zh-TW" dirty="0" smtClean="0"/>
              <a:t>(“./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”);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自定義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84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组成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8275"/>
            <a:ext cx="42767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81725" y="3352800"/>
            <a:ext cx="2771775" cy="46672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48200" y="3890160"/>
            <a:ext cx="4286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回呼</a:t>
            </a:r>
            <a:r>
              <a:rPr lang="zh-TW" altLang="zh-TW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</a:t>
            </a:r>
            <a:r>
              <a:rPr lang="zh-TW" altLang="en-US" dirty="0"/>
              <a:t>功能</a:t>
            </a:r>
            <a:r>
              <a:rPr lang="zh-TW" altLang="en-US" dirty="0" smtClean="0"/>
              <a:t>可一邊</a:t>
            </a:r>
            <a:r>
              <a:rPr lang="zh-TW" altLang="en-US" dirty="0"/>
              <a:t>讀取檔，一邊執行其他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r>
              <a:rPr lang="zh-TW" altLang="zh-TW" dirty="0"/>
              <a:t>阻塞</a:t>
            </a:r>
            <a:r>
              <a:rPr lang="zh-TW" altLang="zh-TW" dirty="0" smtClean="0"/>
              <a:t>代碼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同步   </a:t>
            </a:r>
            <a:r>
              <a:rPr lang="en-US" altLang="zh-TW" dirty="0" smtClean="0"/>
              <a:t>		</a:t>
            </a:r>
            <a:r>
              <a:rPr lang="zh-TW" altLang="zh-TW" dirty="0"/>
              <a:t>非阻塞</a:t>
            </a:r>
            <a:r>
              <a:rPr lang="zh-TW" altLang="zh-TW" dirty="0" smtClean="0"/>
              <a:t>代碼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異步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2733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399"/>
            <a:ext cx="30289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828800" y="3352800"/>
            <a:ext cx="83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53000" y="35242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4219574"/>
            <a:ext cx="2667000" cy="685800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4343400"/>
            <a:ext cx="2647950" cy="6667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054029"/>
            <a:ext cx="5689857" cy="125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>
            <a:endCxn id="2050" idx="0"/>
          </p:cNvCxnSpPr>
          <p:nvPr/>
        </p:nvCxnSpPr>
        <p:spPr>
          <a:xfrm flipH="1">
            <a:off x="2281238" y="2743200"/>
            <a:ext cx="38576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事件迴圈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是單進程單執行緒</a:t>
            </a:r>
            <a:r>
              <a:rPr lang="zh-TW" altLang="zh-TW" dirty="0" smtClean="0"/>
              <a:t>應用程式</a:t>
            </a:r>
            <a:endParaRPr lang="en-US" altLang="zh-TW" dirty="0" smtClean="0"/>
          </a:p>
          <a:p>
            <a:r>
              <a:rPr lang="zh-TW" altLang="zh-TW" dirty="0"/>
              <a:t>我們可以通過引入</a:t>
            </a:r>
            <a:r>
              <a:rPr lang="en-US" altLang="zh-TW" dirty="0"/>
              <a:t> events </a:t>
            </a:r>
            <a:r>
              <a:rPr lang="zh-TW" altLang="zh-TW" dirty="0"/>
              <a:t>模組，並通過產生實體</a:t>
            </a:r>
            <a:r>
              <a:rPr lang="en-US" altLang="zh-TW" dirty="0"/>
              <a:t> </a:t>
            </a:r>
            <a:r>
              <a:rPr lang="en-US" altLang="zh-TW" dirty="0" err="1"/>
              <a:t>EventEmitter</a:t>
            </a:r>
            <a:r>
              <a:rPr lang="en-US" altLang="zh-TW" dirty="0"/>
              <a:t> </a:t>
            </a:r>
            <a:r>
              <a:rPr lang="zh-TW" altLang="zh-TW" dirty="0"/>
              <a:t>類來綁定和監聽事件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events = require('events</a:t>
            </a:r>
            <a:r>
              <a:rPr lang="en-US" altLang="zh-TW" dirty="0" smtClean="0"/>
              <a:t>'); </a:t>
            </a:r>
            <a:r>
              <a:rPr lang="en-US" altLang="zh-TW" dirty="0"/>
              <a:t>// </a:t>
            </a:r>
            <a:r>
              <a:rPr lang="zh-TW" altLang="zh-TW" dirty="0"/>
              <a:t>引入</a:t>
            </a:r>
            <a:r>
              <a:rPr lang="en-US" altLang="zh-TW" dirty="0"/>
              <a:t> events </a:t>
            </a:r>
            <a:r>
              <a:rPr lang="zh-TW" altLang="zh-TW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eventEmitter</a:t>
            </a:r>
            <a:r>
              <a:rPr lang="en-US" altLang="zh-TW" dirty="0"/>
              <a:t> = new </a:t>
            </a:r>
            <a:r>
              <a:rPr lang="en-US" altLang="zh-TW" dirty="0" err="1"/>
              <a:t>events.EventEmitter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/>
              <a:t>eventEmitter.on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’, 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);//</a:t>
            </a:r>
            <a:r>
              <a:rPr lang="zh-TW" altLang="en-US" dirty="0" smtClean="0"/>
              <a:t>該名稱等待被觸發執行函數中的功能。</a:t>
            </a:r>
            <a:endParaRPr lang="en-US" altLang="zh-TW" dirty="0" smtClean="0"/>
          </a:p>
          <a:p>
            <a:pPr lvl="1"/>
            <a:r>
              <a:rPr lang="en-US" altLang="zh-TW" dirty="0" err="1"/>
              <a:t>eventEmitter.emit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'); </a:t>
            </a:r>
            <a:r>
              <a:rPr lang="en-US" altLang="zh-TW" dirty="0"/>
              <a:t>// </a:t>
            </a:r>
            <a:r>
              <a:rPr lang="zh-TW" altLang="zh-TW" dirty="0"/>
              <a:t>觸發</a:t>
            </a:r>
          </a:p>
          <a:p>
            <a:pPr lvl="1"/>
            <a:endParaRPr lang="zh-TW" altLang="zh-TW" dirty="0"/>
          </a:p>
          <a:p>
            <a:pPr lvl="1"/>
            <a:endParaRPr lang="zh-TW" altLang="zh-TW" dirty="0"/>
          </a:p>
          <a:p>
            <a:pPr lvl="0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事件迴圈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3095625" cy="516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61241" y="2119473"/>
            <a:ext cx="2762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016" y="25146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Thanks !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 smtClean="0"/>
              <a:t>簡介</a:t>
            </a:r>
            <a:r>
              <a:rPr lang="zh-TW" altLang="en-US" dirty="0" smtClean="0"/>
              <a:t>與運行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zh-TW" altLang="en-US" dirty="0"/>
              <a:t>是運行在服務端的 </a:t>
            </a:r>
            <a:r>
              <a:rPr lang="en-US" altLang="zh-TW" dirty="0" smtClean="0"/>
              <a:t>JavaScript</a:t>
            </a:r>
          </a:p>
          <a:p>
            <a:r>
              <a:rPr lang="zh-TW" altLang="zh-TW" dirty="0"/>
              <a:t>是</a:t>
            </a:r>
            <a:r>
              <a:rPr lang="zh-TW" altLang="zh-TW" dirty="0" smtClean="0"/>
              <a:t>一個</a:t>
            </a:r>
            <a:r>
              <a:rPr lang="zh-TW" altLang="zh-TW" dirty="0"/>
              <a:t>事件驅動</a:t>
            </a:r>
            <a:r>
              <a:rPr lang="en-US" altLang="zh-TW" dirty="0"/>
              <a:t>I/O</a:t>
            </a:r>
            <a:r>
              <a:rPr lang="zh-TW" altLang="zh-TW" dirty="0"/>
              <a:t>服務端</a:t>
            </a:r>
            <a:r>
              <a:rPr lang="en-US" altLang="zh-TW" dirty="0"/>
              <a:t>JavaScript</a:t>
            </a:r>
            <a:r>
              <a:rPr lang="zh-TW" altLang="zh-TW" dirty="0" smtClean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基本執行語法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版本查詢</a:t>
            </a:r>
            <a:r>
              <a:rPr lang="en-US" altLang="zh-TW" dirty="0" smtClean="0"/>
              <a:t> node </a:t>
            </a:r>
            <a:r>
              <a:rPr lang="en-US" altLang="zh-TW" dirty="0"/>
              <a:t>–</a:t>
            </a:r>
            <a:r>
              <a:rPr lang="en-US" altLang="zh-TW" dirty="0" smtClean="0"/>
              <a:t>v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smtClean="0"/>
              <a:t>Node (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1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r>
              <a:rPr lang="zh-TW" altLang="zh-TW" dirty="0"/>
              <a:t>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r>
              <a:rPr lang="zh-TW" altLang="en-US" dirty="0"/>
              <a:t>是隨同</a:t>
            </a:r>
            <a:r>
              <a:rPr lang="en-US" altLang="zh-TW" dirty="0" err="1"/>
              <a:t>NodeJS</a:t>
            </a:r>
            <a:r>
              <a:rPr lang="zh-TW" altLang="en-US" dirty="0"/>
              <a:t>一起安裝的包管理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允許下載</a:t>
            </a:r>
            <a:r>
              <a:rPr lang="zh-TW" altLang="zh-TW" dirty="0"/>
              <a:t>別人編寫的第三方</a:t>
            </a:r>
            <a:r>
              <a:rPr lang="zh-TW" altLang="zh-TW" dirty="0" smtClean="0"/>
              <a:t>包使用</a:t>
            </a:r>
            <a:r>
              <a:rPr lang="zh-TW" altLang="zh-TW" dirty="0"/>
              <a:t>。</a:t>
            </a:r>
          </a:p>
          <a:p>
            <a:pPr lvl="0"/>
            <a:r>
              <a:rPr lang="zh-TW" altLang="zh-TW" dirty="0" smtClean="0"/>
              <a:t>允許下載</a:t>
            </a:r>
            <a:r>
              <a:rPr lang="zh-TW" altLang="zh-TW" dirty="0"/>
              <a:t>並安裝別人編寫的命令列</a:t>
            </a:r>
            <a:r>
              <a:rPr lang="zh-TW" altLang="zh-TW" dirty="0" smtClean="0"/>
              <a:t>程序</a:t>
            </a:r>
            <a:endParaRPr lang="zh-TW" altLang="zh-TW" dirty="0"/>
          </a:p>
          <a:p>
            <a:pPr lvl="0"/>
            <a:r>
              <a:rPr lang="zh-TW" altLang="zh-TW" dirty="0" smtClean="0"/>
              <a:t>允許將</a:t>
            </a:r>
            <a:r>
              <a:rPr lang="zh-TW" altLang="zh-TW" dirty="0"/>
              <a:t>自己編寫的包或命令列程式上傳到</a:t>
            </a:r>
            <a:r>
              <a:rPr lang="en-US" altLang="zh-TW" dirty="0"/>
              <a:t>NPM</a:t>
            </a:r>
            <a:r>
              <a:rPr lang="zh-TW" altLang="zh-TW" dirty="0"/>
              <a:t>伺服器供別人使用。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5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NPM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查詢安裝版本 </a:t>
            </a:r>
            <a:r>
              <a:rPr lang="en-US" altLang="zh-TW" dirty="0" err="1"/>
              <a:t>npm</a:t>
            </a:r>
            <a:r>
              <a:rPr lang="en-US" altLang="zh-TW" dirty="0"/>
              <a:t> –v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zh-TW" altLang="en-US" dirty="0"/>
              <a:t>安裝 </a:t>
            </a:r>
            <a:r>
              <a:rPr lang="en-US" altLang="zh-TW" dirty="0"/>
              <a:t>/ </a:t>
            </a:r>
            <a:r>
              <a:rPr lang="zh-TW" altLang="en-US" dirty="0" smtClean="0"/>
              <a:t>升級  </a:t>
            </a:r>
            <a:r>
              <a:rPr lang="en-US" altLang="zh-TW" dirty="0" err="1"/>
              <a:t>npm</a:t>
            </a:r>
            <a:r>
              <a:rPr lang="en-US" altLang="zh-TW" dirty="0"/>
              <a:t> install </a:t>
            </a:r>
            <a:r>
              <a:rPr lang="en-US" altLang="zh-TW" dirty="0" err="1"/>
              <a:t>npm</a:t>
            </a:r>
            <a:r>
              <a:rPr lang="en-US" altLang="zh-TW" dirty="0"/>
              <a:t> –</a:t>
            </a:r>
            <a:r>
              <a:rPr lang="en-US" altLang="zh-TW" dirty="0" smtClean="0"/>
              <a:t>g</a:t>
            </a:r>
          </a:p>
          <a:p>
            <a:r>
              <a:rPr lang="zh-TW" altLang="zh-TW" dirty="0"/>
              <a:t>於指定目錄</a:t>
            </a:r>
            <a:r>
              <a:rPr lang="zh-TW" altLang="zh-TW" dirty="0" smtClean="0"/>
              <a:t>下</a:t>
            </a:r>
            <a:r>
              <a:rPr lang="zh-TW" altLang="en-US" dirty="0" smtClean="0"/>
              <a:t>載 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install</a:t>
            </a:r>
          </a:p>
          <a:p>
            <a:r>
              <a:rPr lang="zh-TW" altLang="en-US" dirty="0" smtClean="0"/>
              <a:t>下載模塊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本地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(</a:t>
            </a:r>
            <a:r>
              <a:rPr lang="zh-TW" altLang="en-US" dirty="0"/>
              <a:t>名稱</a:t>
            </a:r>
            <a:r>
              <a:rPr lang="en-US" altLang="zh-TW" dirty="0"/>
              <a:t>) 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en-US" altLang="zh-TW" dirty="0" err="1"/>
              <a:t>Jquery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全局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(</a:t>
            </a:r>
            <a:r>
              <a:rPr lang="zh-TW" altLang="en-US" dirty="0"/>
              <a:t>名稱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–</a:t>
            </a:r>
            <a:r>
              <a:rPr lang="en-US" altLang="zh-TW" dirty="0" smtClean="0"/>
              <a:t>g</a:t>
            </a:r>
          </a:p>
          <a:p>
            <a:pPr lvl="2"/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C:\Users\(</a:t>
            </a:r>
            <a:r>
              <a:rPr lang="zh-TW" altLang="zh-TW" sz="1200" dirty="0">
                <a:solidFill>
                  <a:schemeClr val="bg1">
                    <a:lumMod val="50000"/>
                  </a:schemeClr>
                </a:solidFill>
              </a:rPr>
              <a:t>名稱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)\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AppData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\Roaming\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node_modules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r>
              <a:rPr lang="zh-TW" altLang="en-US" dirty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en-US" altLang="zh-TW" dirty="0" smtClean="0"/>
              <a:t>NPM</a:t>
            </a:r>
            <a:r>
              <a:rPr lang="zh-TW" altLang="en-US" dirty="0" smtClean="0"/>
              <a:t>清單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本地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/>
              <a:t>ls</a:t>
            </a:r>
            <a:r>
              <a:rPr lang="en-US" altLang="zh-TW" dirty="0"/>
              <a:t> </a:t>
            </a:r>
            <a:r>
              <a:rPr lang="zh-TW" altLang="zh-TW" dirty="0"/>
              <a:t>或</a:t>
            </a:r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list</a:t>
            </a:r>
          </a:p>
          <a:p>
            <a:pPr lvl="1"/>
            <a:r>
              <a:rPr lang="zh-TW" altLang="en-US" dirty="0" smtClean="0"/>
              <a:t>全局</a:t>
            </a:r>
            <a:r>
              <a:rPr lang="en-US" altLang="zh-TW" dirty="0" err="1"/>
              <a:t>npm</a:t>
            </a:r>
            <a:r>
              <a:rPr lang="en-US" altLang="zh-TW" dirty="0"/>
              <a:t> list –</a:t>
            </a:r>
            <a:r>
              <a:rPr lang="en-US" altLang="zh-TW" dirty="0" smtClean="0"/>
              <a:t>g</a:t>
            </a:r>
          </a:p>
          <a:p>
            <a:r>
              <a:rPr lang="zh-TW" altLang="en-US" dirty="0" smtClean="0"/>
              <a:t>移除模塊</a:t>
            </a:r>
            <a:endParaRPr lang="en-US" altLang="zh-TW" dirty="0" smtClean="0"/>
          </a:p>
          <a:p>
            <a:pPr lvl="1"/>
            <a:r>
              <a:rPr lang="zh-TW" altLang="zh-TW" dirty="0"/>
              <a:t>本地移除</a:t>
            </a:r>
            <a:r>
              <a:rPr lang="en-US" altLang="zh-TW" dirty="0" err="1"/>
              <a:t>npm</a:t>
            </a:r>
            <a:r>
              <a:rPr lang="en-US" altLang="zh-TW" dirty="0"/>
              <a:t> uninstall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 </a:t>
            </a:r>
          </a:p>
          <a:p>
            <a:pPr lvl="1"/>
            <a:r>
              <a:rPr lang="zh-TW" altLang="zh-TW" dirty="0" smtClean="0"/>
              <a:t>全局</a:t>
            </a:r>
            <a:r>
              <a:rPr lang="zh-TW" altLang="zh-TW" dirty="0"/>
              <a:t>移除</a:t>
            </a:r>
            <a:r>
              <a:rPr lang="en-US" altLang="zh-TW" dirty="0" err="1"/>
              <a:t>npm</a:t>
            </a:r>
            <a:r>
              <a:rPr lang="en-US" altLang="zh-TW" dirty="0"/>
              <a:t> uninstall (</a:t>
            </a:r>
            <a:r>
              <a:rPr lang="zh-TW" altLang="en-US" dirty="0"/>
              <a:t>名稱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g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8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r>
              <a:rPr lang="zh-TW" altLang="en-US" dirty="0"/>
              <a:t>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更新模塊</a:t>
            </a:r>
            <a:endParaRPr lang="en-US" altLang="zh-TW" dirty="0"/>
          </a:p>
          <a:p>
            <a:pPr lvl="1"/>
            <a:r>
              <a:rPr lang="zh-TW" altLang="zh-TW" dirty="0"/>
              <a:t>本地移除</a:t>
            </a:r>
            <a:r>
              <a:rPr lang="en-US" altLang="zh-TW" dirty="0" err="1"/>
              <a:t>npm</a:t>
            </a:r>
            <a:r>
              <a:rPr lang="en-US" altLang="zh-TW" dirty="0"/>
              <a:t> update (</a:t>
            </a:r>
            <a:r>
              <a:rPr lang="zh-TW" altLang="en-US" dirty="0"/>
              <a:t>名稱</a:t>
            </a:r>
            <a:r>
              <a:rPr lang="en-US" altLang="zh-TW" dirty="0"/>
              <a:t>) </a:t>
            </a:r>
          </a:p>
          <a:p>
            <a:pPr lvl="1"/>
            <a:r>
              <a:rPr lang="zh-TW" altLang="zh-TW" dirty="0"/>
              <a:t>全局移除</a:t>
            </a:r>
            <a:r>
              <a:rPr lang="en-US" altLang="zh-TW" dirty="0" err="1"/>
              <a:t>npm</a:t>
            </a:r>
            <a:r>
              <a:rPr lang="en-US" altLang="zh-TW" dirty="0"/>
              <a:t> update (</a:t>
            </a:r>
            <a:r>
              <a:rPr lang="zh-TW" altLang="en-US" dirty="0"/>
              <a:t>名稱</a:t>
            </a:r>
            <a:r>
              <a:rPr lang="en-US" altLang="zh-TW" dirty="0"/>
              <a:t>) -g</a:t>
            </a:r>
            <a:endParaRPr lang="zh-TW" altLang="zh-TW" dirty="0"/>
          </a:p>
          <a:p>
            <a:r>
              <a:rPr lang="zh-TW" altLang="en-US" dirty="0"/>
              <a:t>搜尋模塊</a:t>
            </a:r>
            <a:endParaRPr lang="en-US" altLang="zh-TW" dirty="0"/>
          </a:p>
          <a:p>
            <a:pPr lvl="1"/>
            <a:r>
              <a:rPr lang="zh-TW" altLang="zh-TW" dirty="0"/>
              <a:t>本地移除</a:t>
            </a:r>
            <a:r>
              <a:rPr lang="en-US" altLang="zh-TW" dirty="0" err="1"/>
              <a:t>npm</a:t>
            </a:r>
            <a:r>
              <a:rPr lang="en-US" altLang="zh-TW" dirty="0"/>
              <a:t> search (</a:t>
            </a:r>
            <a:r>
              <a:rPr lang="zh-TW" altLang="en-US" dirty="0"/>
              <a:t>名稱</a:t>
            </a:r>
            <a:r>
              <a:rPr lang="en-US" altLang="zh-TW" dirty="0"/>
              <a:t>) </a:t>
            </a:r>
          </a:p>
          <a:p>
            <a:pPr lvl="1"/>
            <a:r>
              <a:rPr lang="zh-TW" altLang="zh-TW" dirty="0"/>
              <a:t>全局移除</a:t>
            </a:r>
            <a:r>
              <a:rPr lang="en-US" altLang="zh-TW" dirty="0" err="1"/>
              <a:t>npm</a:t>
            </a:r>
            <a:r>
              <a:rPr lang="en-US" altLang="zh-TW" dirty="0"/>
              <a:t> search (</a:t>
            </a:r>
            <a:r>
              <a:rPr lang="zh-TW" altLang="en-US" dirty="0"/>
              <a:t>名稱</a:t>
            </a:r>
            <a:r>
              <a:rPr lang="en-US" altLang="zh-TW" dirty="0"/>
              <a:t>) -g</a:t>
            </a:r>
            <a:endParaRPr lang="zh-TW" altLang="zh-TW" dirty="0"/>
          </a:p>
          <a:p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7644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REPL(</a:t>
            </a:r>
            <a:r>
              <a:rPr lang="zh-TW" altLang="en-US" dirty="0"/>
              <a:t>互動式解譯器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類似 </a:t>
            </a:r>
            <a:r>
              <a:rPr lang="en-US" altLang="zh-TW" dirty="0"/>
              <a:t>Window </a:t>
            </a:r>
            <a:r>
              <a:rPr lang="zh-TW" altLang="en-US" dirty="0"/>
              <a:t>系統的終端，可以在終端中輸入</a:t>
            </a:r>
            <a:r>
              <a:rPr lang="zh-TW" altLang="en-US" dirty="0" smtClean="0"/>
              <a:t>命令，如</a:t>
            </a:r>
            <a:r>
              <a:rPr lang="zh-TW" altLang="zh-TW" dirty="0" smtClean="0"/>
              <a:t>讀取</a:t>
            </a:r>
            <a:r>
              <a:rPr lang="zh-TW" altLang="en-US" dirty="0"/>
              <a:t>、</a:t>
            </a:r>
            <a:r>
              <a:rPr lang="zh-TW" altLang="zh-TW" dirty="0" smtClean="0"/>
              <a:t>執行</a:t>
            </a:r>
            <a:r>
              <a:rPr lang="zh-TW" altLang="en-US" dirty="0" smtClean="0"/>
              <a:t>、</a:t>
            </a:r>
            <a:r>
              <a:rPr lang="zh-TW" altLang="zh-TW" dirty="0" smtClean="0"/>
              <a:t>輸出</a:t>
            </a:r>
            <a:r>
              <a:rPr lang="zh-TW" altLang="en-US" dirty="0" smtClean="0"/>
              <a:t>、</a:t>
            </a:r>
            <a:r>
              <a:rPr lang="zh-TW" altLang="zh-TW" dirty="0" smtClean="0"/>
              <a:t>迴圈</a:t>
            </a:r>
            <a:endParaRPr lang="en-US" altLang="zh-TW" dirty="0" smtClean="0"/>
          </a:p>
          <a:p>
            <a:r>
              <a:rPr lang="en-US" altLang="zh-TW" dirty="0"/>
              <a:t>REPL </a:t>
            </a:r>
            <a:r>
              <a:rPr lang="zh-TW" altLang="zh-TW" dirty="0" smtClean="0"/>
              <a:t>命令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啟動 </a:t>
            </a:r>
            <a:r>
              <a:rPr lang="en-US" altLang="zh-TW" dirty="0" smtClean="0"/>
              <a:t>Node</a:t>
            </a:r>
          </a:p>
          <a:p>
            <a:pPr lvl="1"/>
            <a:r>
              <a:rPr lang="en-US" altLang="zh-TW" dirty="0" smtClean="0"/>
              <a:t>ctrl </a:t>
            </a:r>
            <a:r>
              <a:rPr lang="en-US" altLang="zh-TW" dirty="0"/>
              <a:t>+ c - </a:t>
            </a:r>
            <a:r>
              <a:rPr lang="zh-TW" altLang="zh-TW" dirty="0"/>
              <a:t>退出當前</a:t>
            </a:r>
            <a:r>
              <a:rPr lang="zh-TW" altLang="zh-TW" dirty="0" smtClean="0"/>
              <a:t>終端</a:t>
            </a:r>
            <a:endParaRPr lang="en-US" altLang="zh-TW" dirty="0" smtClean="0"/>
          </a:p>
          <a:p>
            <a:pPr lvl="1"/>
            <a:r>
              <a:rPr lang="zh-TW" altLang="zh-TW" dirty="0"/>
              <a:t>向上</a:t>
            </a:r>
            <a:r>
              <a:rPr lang="en-US" altLang="zh-TW" dirty="0"/>
              <a:t>/</a:t>
            </a:r>
            <a:r>
              <a:rPr lang="zh-TW" altLang="zh-TW" dirty="0"/>
              <a:t>向下 鍵</a:t>
            </a:r>
            <a:r>
              <a:rPr lang="en-US" altLang="zh-TW" dirty="0"/>
              <a:t> - </a:t>
            </a:r>
            <a:r>
              <a:rPr lang="zh-TW" altLang="zh-TW" dirty="0"/>
              <a:t>查看輸入的歷史</a:t>
            </a:r>
            <a:r>
              <a:rPr lang="zh-TW" altLang="zh-TW" dirty="0" smtClean="0"/>
              <a:t>命令</a:t>
            </a:r>
            <a:endParaRPr lang="en-US" altLang="zh-TW" dirty="0" smtClean="0"/>
          </a:p>
          <a:p>
            <a:pPr lvl="1"/>
            <a:r>
              <a:rPr lang="en-US" altLang="zh-TW" dirty="0"/>
              <a:t>.help - </a:t>
            </a:r>
            <a:r>
              <a:rPr lang="zh-TW" altLang="zh-TW" dirty="0"/>
              <a:t>列出使用命令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REPL(</a:t>
            </a:r>
            <a:r>
              <a:rPr lang="zh-TW" altLang="en-US" dirty="0"/>
              <a:t>互動式解譯器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輸入簡單的表達運算</a:t>
            </a:r>
          </a:p>
          <a:p>
            <a:r>
              <a:rPr lang="zh-TW" altLang="zh-TW" dirty="0" smtClean="0"/>
              <a:t>使用變量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zh-TW" dirty="0" smtClean="0"/>
              <a:t>多行運算式</a:t>
            </a:r>
            <a:endParaRPr lang="en-US" altLang="zh-TW" dirty="0" smtClean="0"/>
          </a:p>
          <a:p>
            <a:r>
              <a:rPr lang="zh-TW" altLang="zh-TW" dirty="0"/>
              <a:t>底線</a:t>
            </a:r>
            <a:r>
              <a:rPr lang="en-US" altLang="zh-TW" dirty="0"/>
              <a:t>(_)</a:t>
            </a:r>
            <a:r>
              <a:rPr lang="zh-TW" altLang="zh-TW" dirty="0" smtClean="0"/>
              <a:t>變數</a:t>
            </a:r>
            <a:r>
              <a:rPr lang="en-US" altLang="zh-TW" dirty="0" smtClean="0"/>
              <a:t>:</a:t>
            </a:r>
            <a:r>
              <a:rPr lang="zh-TW" altLang="zh-TW" dirty="0" smtClean="0"/>
              <a:t>會</a:t>
            </a:r>
            <a:r>
              <a:rPr lang="zh-TW" altLang="zh-TW" dirty="0"/>
              <a:t>取出上一次運算的結果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290" y="1295400"/>
            <a:ext cx="2028825" cy="134302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1790700" cy="218122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24198" y="2785313"/>
            <a:ext cx="2085975" cy="285750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562600" y="4457807"/>
            <a:ext cx="1552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中函數的使用與</a:t>
            </a:r>
            <a:r>
              <a:rPr lang="en-US" altLang="zh-TW" dirty="0" err="1"/>
              <a:t>Javascript</a:t>
            </a:r>
            <a:r>
              <a:rPr lang="zh-TW" altLang="en-US" dirty="0" smtClean="0"/>
              <a:t>類似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命名函數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匿名函數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43102"/>
            <a:ext cx="39338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505200"/>
            <a:ext cx="38671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Template_gavin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neweggTemplate_gavin2012</Template>
  <TotalTime>12984</TotalTime>
  <Words>484</Words>
  <Application>Microsoft Office PowerPoint</Application>
  <PresentationFormat>如螢幕大小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neweggTemplate_gavin2012</vt:lpstr>
      <vt:lpstr>Node.js簡介 </vt:lpstr>
      <vt:lpstr>Node.js簡介與運行</vt:lpstr>
      <vt:lpstr>NPM使用</vt:lpstr>
      <vt:lpstr>NPM語法</vt:lpstr>
      <vt:lpstr>NPM語法</vt:lpstr>
      <vt:lpstr>NPM語法</vt:lpstr>
      <vt:lpstr>Node.js REPL(互動式解譯器)</vt:lpstr>
      <vt:lpstr>Node.js REPL(互動式解譯器)</vt:lpstr>
      <vt:lpstr>函數</vt:lpstr>
      <vt:lpstr>Node.js组成</vt:lpstr>
      <vt:lpstr>Node.js组成</vt:lpstr>
      <vt:lpstr>回呼函數</vt:lpstr>
      <vt:lpstr>Node.js事件迴圈</vt:lpstr>
      <vt:lpstr>Node.js事件迴圈</vt:lpstr>
      <vt:lpstr>Thanks ! </vt:lpstr>
    </vt:vector>
  </TitlesOfParts>
  <Company>Newegg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Awarness</dc:title>
  <dc:creator>Steven Lin</dc:creator>
  <cp:lastModifiedBy>Kiki.H.Li (netw tech&amp;eng mis.twtc01.Newegg) 61533</cp:lastModifiedBy>
  <cp:revision>1102</cp:revision>
  <cp:lastPrinted>2012-12-17T09:48:48Z</cp:lastPrinted>
  <dcterms:created xsi:type="dcterms:W3CDTF">2010-03-09T11:26:20Z</dcterms:created>
  <dcterms:modified xsi:type="dcterms:W3CDTF">2017-06-19T03:01:25Z</dcterms:modified>
</cp:coreProperties>
</file>