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1" r:id="rId1"/>
  </p:sldMasterIdLst>
  <p:notesMasterIdLst>
    <p:notesMasterId r:id="rId23"/>
  </p:notesMasterIdLst>
  <p:handoutMasterIdLst>
    <p:handoutMasterId r:id="rId24"/>
  </p:handoutMasterIdLst>
  <p:sldIdLst>
    <p:sldId id="257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285" r:id="rId22"/>
  </p:sldIdLst>
  <p:sldSz cx="9144000" cy="6858000" type="screen4x3"/>
  <p:notesSz cx="9928225" cy="6797675"/>
  <p:defaultTextStyle>
    <a:defPPr>
      <a:defRPr lang="en-US"/>
    </a:defPPr>
    <a:lvl1pPr algn="ctr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ctr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ctr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ctr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ctr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1C83E9F-5F39-4107-9B9C-9D31C33060F7}">
          <p14:sldIdLst>
            <p14:sldId id="257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0FF"/>
    <a:srgbClr val="0000FF"/>
    <a:srgbClr val="00FF99"/>
    <a:srgbClr val="FF6600"/>
    <a:srgbClr val="FF33CC"/>
    <a:srgbClr val="99FFCC"/>
    <a:srgbClr val="99FF99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5" autoAdjust="0"/>
    <p:restoredTop sz="94576" autoAdjust="0"/>
  </p:normalViewPr>
  <p:slideViewPr>
    <p:cSldViewPr snapToObjects="1">
      <p:cViewPr>
        <p:scale>
          <a:sx n="93" d="100"/>
          <a:sy n="93" d="100"/>
        </p:scale>
        <p:origin x="-107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020AC-12C3-40A0-B393-2BCDA13C8318}" type="datetimeFigureOut">
              <a:rPr lang="zh-TW" altLang="en-US" smtClean="0"/>
              <a:t>2017/6/27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378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2594" y="6456378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9FE11-BFF2-4B66-A323-9CA2B251C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696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3988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3988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pitchFamily="34" charset="0"/>
              </a:defRPr>
            </a:lvl1pPr>
          </a:lstStyle>
          <a:p>
            <a:pPr>
              <a:defRPr/>
            </a:pPr>
            <a:fld id="{71DCA665-C702-4E92-B12A-395AB64C1FE6}" type="datetimeFigureOut">
              <a:rPr lang="en-US"/>
              <a:pPr>
                <a:defRPr/>
              </a:pPr>
              <a:t>6/27/2017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pitchFamily="34" charset="0"/>
              </a:defRPr>
            </a:lvl1pPr>
          </a:lstStyle>
          <a:p>
            <a:pPr>
              <a:defRPr/>
            </a:pPr>
            <a:fld id="{D0A33D66-A51D-45F9-AA18-7EBB110065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28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" y="0"/>
            <a:ext cx="912147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kumimoji="0" lang="en-US" sz="32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  <a:cs typeface="+mn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48001"/>
            <a:ext cx="6400800" cy="765175"/>
          </a:xfrm>
        </p:spPr>
        <p:txBody>
          <a:bodyPr/>
          <a:lstStyle>
            <a:lvl1pPr marL="0" indent="0" algn="ctr" defTabSz="4572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kumimoji="0" lang="en-US" sz="24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6705600" y="6553200"/>
            <a:ext cx="2330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 eaLnBrk="1" hangingPunct="1"/>
            <a:r>
              <a:rPr kumimoji="0" lang="en-US" altLang="zh-TW" sz="1200" dirty="0">
                <a:solidFill>
                  <a:schemeClr val="bg1"/>
                </a:solidFill>
                <a:latin typeface="Verdana" pitchFamily="34" charset="0"/>
                <a:ea typeface="新細明體" charset="-120"/>
              </a:rPr>
              <a:t>All Rights Reserved © </a:t>
            </a:r>
            <a:r>
              <a:rPr kumimoji="0" lang="en-US" altLang="zh-TW" sz="1200" dirty="0" smtClean="0">
                <a:solidFill>
                  <a:schemeClr val="bg1"/>
                </a:solidFill>
                <a:latin typeface="Verdana" pitchFamily="34" charset="0"/>
                <a:ea typeface="新細明體" charset="-120"/>
              </a:rPr>
              <a:t>2012</a:t>
            </a:r>
            <a:endParaRPr kumimoji="0" lang="en-US" altLang="zh-TW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871402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305800" y="6473825"/>
            <a:ext cx="631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4DF3C8FC-BB5D-4698-80F2-F6E21B25241B}" type="slidenum">
              <a:rPr kumimoji="0" lang="en-US" altLang="zh-TW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kumimoji="0" lang="en-US" altLang="zh-TW" sz="1400" b="1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32C9B-7352-4840-AFDE-D537243D5CCE}" type="datetime1">
              <a:rPr lang="en-US" smtClean="0"/>
              <a:pPr>
                <a:defRPr/>
              </a:pPr>
              <a:t>6/27/2017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77024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  <a:endParaRPr lang="en-US" altLang="zh-TW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altLang="zh-TW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kumimoji="0" sz="1200">
                <a:solidFill>
                  <a:srgbClr val="FFFFF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88C32C9B-7352-4840-AFDE-D537243D5CCE}" type="datetime1">
              <a:rPr lang="en-US" smtClean="0"/>
              <a:pPr>
                <a:defRPr/>
              </a:pPr>
              <a:t>6/27/2017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b="1" kern="1200" baseline="0">
          <a:solidFill>
            <a:srgbClr val="C00000"/>
          </a:solidFill>
          <a:latin typeface="Arial Unicode MS" pitchFamily="34" charset="-120"/>
          <a:ea typeface="標楷體" pitchFamily="65" charset="-120"/>
          <a:cs typeface="標楷體" pitchFamily="65" charset="-12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b="1" kern="1200" baseline="0">
          <a:solidFill>
            <a:schemeClr val="tx1"/>
          </a:solidFill>
          <a:latin typeface="Arial Unicode MS" pitchFamily="34" charset="-120"/>
          <a:ea typeface="標楷體" pitchFamily="65" charset="-120"/>
          <a:cs typeface="標楷體" pitchFamily="65" charset="-12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b="1" kern="1200" baseline="0">
          <a:solidFill>
            <a:schemeClr val="tx1"/>
          </a:solidFill>
          <a:latin typeface="Arial Unicode MS" pitchFamily="34" charset="-120"/>
          <a:ea typeface="標楷體" pitchFamily="65" charset="-120"/>
          <a:cs typeface="標楷體" pitchFamily="65" charset="-12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1" kern="1200" baseline="0">
          <a:solidFill>
            <a:schemeClr val="tx1"/>
          </a:solidFill>
          <a:latin typeface="Arial Unicode MS" pitchFamily="34" charset="-120"/>
          <a:ea typeface="標楷體" pitchFamily="65" charset="-120"/>
          <a:cs typeface="標楷體" pitchFamily="65" charset="-12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b="1" kern="1200" baseline="0">
          <a:solidFill>
            <a:schemeClr val="tx1"/>
          </a:solidFill>
          <a:latin typeface="Arial Unicode MS" pitchFamily="34" charset="-120"/>
          <a:ea typeface="標楷體" pitchFamily="65" charset="-120"/>
          <a:cs typeface="標楷體" pitchFamily="65" charset="-12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b="1" kern="1200" baseline="0">
          <a:solidFill>
            <a:schemeClr val="tx1"/>
          </a:solidFill>
          <a:latin typeface="Arial Unicode MS" pitchFamily="34" charset="-120"/>
          <a:ea typeface="標楷體" pitchFamily="65" charset="-120"/>
          <a:cs typeface="標楷體" pitchFamily="65" charset="-12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765175"/>
          </a:xfrm>
        </p:spPr>
        <p:txBody>
          <a:bodyPr/>
          <a:lstStyle/>
          <a:p>
            <a:r>
              <a:rPr lang="en-US" altLang="zh-TW" dirty="0" smtClean="0"/>
              <a:t>2017/06/27</a:t>
            </a:r>
            <a:endParaRPr lang="en-US" altLang="zh-TW" dirty="0"/>
          </a:p>
          <a:p>
            <a:r>
              <a:rPr lang="en-US" altLang="zh-TW" dirty="0" smtClean="0"/>
              <a:t>Kiki</a:t>
            </a:r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40422" y="838200"/>
            <a:ext cx="7772400" cy="1470025"/>
          </a:xfrm>
        </p:spPr>
        <p:txBody>
          <a:bodyPr/>
          <a:lstStyle/>
          <a:p>
            <a:r>
              <a:rPr lang="en-US" altLang="zh-TW" sz="3600" dirty="0" smtClean="0">
                <a:ea typeface="ＭＳ Ｐゴシック" pitchFamily="34" charset="-128"/>
              </a:rPr>
              <a:t>Node.js</a:t>
            </a:r>
            <a:r>
              <a:rPr lang="zh-TW" altLang="en-US" sz="3600" dirty="0" smtClean="0">
                <a:ea typeface="ＭＳ Ｐゴシック" pitchFamily="34" charset="-128"/>
              </a:rPr>
              <a:t>進階</a:t>
            </a:r>
            <a:r>
              <a:rPr lang="en-US" altLang="zh-TW" sz="3600" dirty="0">
                <a:ea typeface="ＭＳ Ｐゴシック" pitchFamily="34" charset="-128"/>
              </a:rPr>
              <a:t/>
            </a:r>
            <a:br>
              <a:rPr lang="en-US" altLang="zh-TW" sz="3600" dirty="0">
                <a:ea typeface="ＭＳ Ｐゴシック" pitchFamily="34" charset="-128"/>
              </a:rPr>
            </a:br>
            <a:endParaRPr lang="zh-TW" altLang="en-US" sz="3600" dirty="0">
              <a:latin typeface="Arail"/>
            </a:endParaRPr>
          </a:p>
        </p:txBody>
      </p:sp>
    </p:spTree>
    <p:extLst>
      <p:ext uri="{BB962C8B-B14F-4D97-AF65-F5344CB8AC3E}">
        <p14:creationId xmlns:p14="http://schemas.microsoft.com/office/powerpoint/2010/main" val="402421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Node.js</a:t>
            </a:r>
            <a:r>
              <a:rPr lang="zh-TW" altLang="zh-TW" dirty="0"/>
              <a:t>模組系統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通過</a:t>
            </a:r>
            <a:r>
              <a:rPr lang="en-US" altLang="zh-TW" dirty="0"/>
              <a:t> exports </a:t>
            </a:r>
            <a:r>
              <a:rPr lang="zh-TW" altLang="zh-TW" dirty="0"/>
              <a:t>設置模組的訪問介面，再利用</a:t>
            </a:r>
            <a:r>
              <a:rPr lang="en-US" altLang="zh-TW" dirty="0"/>
              <a:t>require('./</a:t>
            </a:r>
            <a:r>
              <a:rPr lang="zh-TW" altLang="zh-TW" dirty="0"/>
              <a:t>路徑</a:t>
            </a:r>
            <a:r>
              <a:rPr lang="en-US" altLang="zh-TW" dirty="0"/>
              <a:t>') </a:t>
            </a:r>
            <a:r>
              <a:rPr lang="zh-TW" altLang="zh-TW" dirty="0"/>
              <a:t>載入這個</a:t>
            </a:r>
            <a:r>
              <a:rPr lang="zh-TW" altLang="zh-TW" dirty="0" smtClean="0"/>
              <a:t>模組</a:t>
            </a:r>
            <a:endParaRPr lang="en-US" altLang="zh-TW" dirty="0" smtClean="0"/>
          </a:p>
          <a:p>
            <a:r>
              <a:rPr lang="zh-TW" altLang="en-US" dirty="0" smtClean="0"/>
              <a:t>方法</a:t>
            </a:r>
            <a:r>
              <a:rPr lang="en-US" altLang="zh-TW" dirty="0" smtClean="0"/>
              <a:t>1: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方法</a:t>
            </a:r>
            <a:r>
              <a:rPr lang="en-US" altLang="zh-TW" dirty="0" smtClean="0"/>
              <a:t>2: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2806074"/>
            <a:ext cx="5429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3048000"/>
            <a:ext cx="2524125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2787719"/>
            <a:ext cx="7143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156" y="3048961"/>
            <a:ext cx="1885950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" name="直線單箭頭接點 4"/>
          <p:cNvCxnSpPr/>
          <p:nvPr/>
        </p:nvCxnSpPr>
        <p:spPr>
          <a:xfrm>
            <a:off x="3114675" y="2887731"/>
            <a:ext cx="2017481" cy="2231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2054" idx="1"/>
          </p:cNvCxnSpPr>
          <p:nvPr/>
        </p:nvCxnSpPr>
        <p:spPr>
          <a:xfrm flipH="1" flipV="1">
            <a:off x="4257675" y="3110874"/>
            <a:ext cx="874481" cy="261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>
            <a:off x="4123415" y="3696661"/>
            <a:ext cx="1008742" cy="126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圖片 14"/>
          <p:cNvPicPr/>
          <p:nvPr/>
        </p:nvPicPr>
        <p:blipFill>
          <a:blip r:embed="rId6"/>
          <a:stretch>
            <a:fillRect/>
          </a:stretch>
        </p:blipFill>
        <p:spPr>
          <a:xfrm>
            <a:off x="6543675" y="2387669"/>
            <a:ext cx="2600325" cy="600075"/>
          </a:xfrm>
          <a:prstGeom prst="rect">
            <a:avLst/>
          </a:prstGeom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4419600"/>
            <a:ext cx="2200382" cy="23965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029200"/>
            <a:ext cx="4762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6400800"/>
            <a:ext cx="6096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581525"/>
            <a:ext cx="3324225" cy="828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4369406"/>
            <a:ext cx="7334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線單箭頭接點 12"/>
          <p:cNvCxnSpPr/>
          <p:nvPr/>
        </p:nvCxnSpPr>
        <p:spPr>
          <a:xfrm>
            <a:off x="3733800" y="4464656"/>
            <a:ext cx="1066800" cy="412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4257675" y="4995862"/>
            <a:ext cx="542925" cy="133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4267200" y="54102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圖片 29"/>
          <p:cNvPicPr/>
          <p:nvPr/>
        </p:nvPicPr>
        <p:blipFill>
          <a:blip r:embed="rId12"/>
          <a:stretch>
            <a:fillRect/>
          </a:stretch>
        </p:blipFill>
        <p:spPr>
          <a:xfrm>
            <a:off x="4876800" y="5486400"/>
            <a:ext cx="26003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2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Node.js </a:t>
            </a:r>
            <a:r>
              <a:rPr lang="zh-TW" altLang="zh-TW" dirty="0"/>
              <a:t>路由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查看</a:t>
            </a:r>
            <a:r>
              <a:rPr lang="en-US" altLang="zh-TW" dirty="0"/>
              <a:t>HTTP</a:t>
            </a:r>
            <a:r>
              <a:rPr lang="zh-TW" altLang="zh-TW" dirty="0"/>
              <a:t>請求，從中提取出請求的</a:t>
            </a:r>
            <a:r>
              <a:rPr lang="en-US" altLang="zh-TW" dirty="0"/>
              <a:t>URL</a:t>
            </a:r>
            <a:r>
              <a:rPr lang="zh-TW" altLang="zh-TW" dirty="0"/>
              <a:t>以及</a:t>
            </a:r>
            <a:r>
              <a:rPr lang="en-US" altLang="zh-TW" dirty="0"/>
              <a:t>GET/POST</a:t>
            </a:r>
            <a:r>
              <a:rPr lang="zh-TW" altLang="zh-TW" dirty="0"/>
              <a:t>參數</a:t>
            </a:r>
          </a:p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43200"/>
            <a:ext cx="923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70" y="2895600"/>
            <a:ext cx="2457450" cy="866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981450"/>
            <a:ext cx="3228975" cy="180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30" y="3769438"/>
            <a:ext cx="5905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590800"/>
            <a:ext cx="4550275" cy="4114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367658"/>
            <a:ext cx="9525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線單箭頭接點 8"/>
          <p:cNvCxnSpPr/>
          <p:nvPr/>
        </p:nvCxnSpPr>
        <p:spPr>
          <a:xfrm flipV="1">
            <a:off x="3132120" y="3328987"/>
            <a:ext cx="449280" cy="309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 flipV="1">
            <a:off x="2133600" y="4191000"/>
            <a:ext cx="17526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圖片 19"/>
          <p:cNvPicPr/>
          <p:nvPr/>
        </p:nvPicPr>
        <p:blipFill>
          <a:blip r:embed="rId8"/>
          <a:stretch>
            <a:fillRect/>
          </a:stretch>
        </p:blipFill>
        <p:spPr>
          <a:xfrm>
            <a:off x="5791200" y="2209800"/>
            <a:ext cx="2914650" cy="866775"/>
          </a:xfrm>
          <a:prstGeom prst="rect">
            <a:avLst/>
          </a:prstGeom>
        </p:spPr>
      </p:pic>
      <p:pic>
        <p:nvPicPr>
          <p:cNvPr id="23" name="圖片 22"/>
          <p:cNvPicPr/>
          <p:nvPr/>
        </p:nvPicPr>
        <p:blipFill>
          <a:blip r:embed="rId9"/>
          <a:stretch>
            <a:fillRect/>
          </a:stretch>
        </p:blipFill>
        <p:spPr>
          <a:xfrm>
            <a:off x="5699856" y="6193250"/>
            <a:ext cx="2914650" cy="381000"/>
          </a:xfrm>
          <a:prstGeom prst="rect">
            <a:avLst/>
          </a:prstGeom>
        </p:spPr>
      </p:pic>
      <p:pic>
        <p:nvPicPr>
          <p:cNvPr id="24" name="圖片 23"/>
          <p:cNvPicPr/>
          <p:nvPr/>
        </p:nvPicPr>
        <p:blipFill>
          <a:blip r:embed="rId10"/>
          <a:stretch>
            <a:fillRect/>
          </a:stretch>
        </p:blipFill>
        <p:spPr>
          <a:xfrm>
            <a:off x="76200" y="5867400"/>
            <a:ext cx="1647825" cy="457200"/>
          </a:xfrm>
          <a:prstGeom prst="rect">
            <a:avLst/>
          </a:prstGeom>
        </p:spPr>
      </p:pic>
      <p:pic>
        <p:nvPicPr>
          <p:cNvPr id="25" name="圖片 24"/>
          <p:cNvPicPr/>
          <p:nvPr/>
        </p:nvPicPr>
        <p:blipFill>
          <a:blip r:embed="rId11"/>
          <a:stretch>
            <a:fillRect/>
          </a:stretch>
        </p:blipFill>
        <p:spPr>
          <a:xfrm>
            <a:off x="76200" y="6364700"/>
            <a:ext cx="1638300" cy="419100"/>
          </a:xfrm>
          <a:prstGeom prst="rect">
            <a:avLst/>
          </a:prstGeom>
        </p:spPr>
      </p:pic>
      <p:pic>
        <p:nvPicPr>
          <p:cNvPr id="26" name="圖片 25"/>
          <p:cNvPicPr/>
          <p:nvPr/>
        </p:nvPicPr>
        <p:blipFill>
          <a:blip r:embed="rId12"/>
          <a:stretch>
            <a:fillRect/>
          </a:stretch>
        </p:blipFill>
        <p:spPr>
          <a:xfrm>
            <a:off x="1828800" y="5886445"/>
            <a:ext cx="16097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0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Node.js GET/POST</a:t>
            </a:r>
            <a:r>
              <a:rPr lang="zh-TW" altLang="zh-TW" dirty="0"/>
              <a:t>請求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服務器一般都使用 </a:t>
            </a:r>
            <a:r>
              <a:rPr lang="en-US" altLang="zh-TW" dirty="0"/>
              <a:t>GET/POST </a:t>
            </a:r>
            <a:r>
              <a:rPr lang="zh-TW" altLang="en-US" dirty="0" smtClean="0"/>
              <a:t>請求</a:t>
            </a:r>
            <a:endParaRPr lang="en-US" altLang="zh-TW" dirty="0" smtClean="0"/>
          </a:p>
          <a:p>
            <a:r>
              <a:rPr lang="en-US" altLang="zh-TW" dirty="0"/>
              <a:t>GET</a:t>
            </a:r>
            <a:r>
              <a:rPr lang="zh-TW" altLang="zh-TW" dirty="0"/>
              <a:t>請求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2400" y="2825060"/>
            <a:ext cx="498085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 err="1"/>
              <a:t>var</a:t>
            </a:r>
            <a:r>
              <a:rPr lang="en-US" altLang="zh-TW" sz="1200" dirty="0"/>
              <a:t> http = require('http');</a:t>
            </a:r>
          </a:p>
          <a:p>
            <a:pPr algn="l"/>
            <a:r>
              <a:rPr lang="en-US" altLang="zh-TW" sz="1200" dirty="0" err="1"/>
              <a:t>var</a:t>
            </a:r>
            <a:r>
              <a:rPr lang="en-US" altLang="zh-TW" sz="1200" dirty="0"/>
              <a:t> </a:t>
            </a:r>
            <a:r>
              <a:rPr lang="en-US" altLang="zh-TW" sz="1200" dirty="0" err="1"/>
              <a:t>url</a:t>
            </a:r>
            <a:r>
              <a:rPr lang="en-US" altLang="zh-TW" sz="1200" dirty="0"/>
              <a:t> = require('</a:t>
            </a:r>
            <a:r>
              <a:rPr lang="en-US" altLang="zh-TW" sz="1200" dirty="0" err="1"/>
              <a:t>url</a:t>
            </a:r>
            <a:r>
              <a:rPr lang="en-US" altLang="zh-TW" sz="1200" dirty="0"/>
              <a:t>');</a:t>
            </a:r>
          </a:p>
          <a:p>
            <a:pPr algn="l"/>
            <a:r>
              <a:rPr lang="en-US" altLang="zh-TW" sz="1200" dirty="0" err="1"/>
              <a:t>var</a:t>
            </a:r>
            <a:r>
              <a:rPr lang="en-US" altLang="zh-TW" sz="1200" dirty="0"/>
              <a:t> </a:t>
            </a:r>
            <a:r>
              <a:rPr lang="en-US" altLang="zh-TW" sz="1200" dirty="0" err="1"/>
              <a:t>util</a:t>
            </a:r>
            <a:r>
              <a:rPr lang="en-US" altLang="zh-TW" sz="1200" dirty="0"/>
              <a:t> = require('</a:t>
            </a:r>
            <a:r>
              <a:rPr lang="en-US" altLang="zh-TW" sz="1200" dirty="0" err="1"/>
              <a:t>util</a:t>
            </a:r>
            <a:r>
              <a:rPr lang="en-US" altLang="zh-TW" sz="1200" dirty="0"/>
              <a:t>');</a:t>
            </a:r>
          </a:p>
          <a:p>
            <a:pPr algn="l"/>
            <a:r>
              <a:rPr lang="en-US" altLang="zh-TW" sz="1200" dirty="0" err="1"/>
              <a:t>http.createServer</a:t>
            </a:r>
            <a:r>
              <a:rPr lang="en-US" altLang="zh-TW" sz="1200" dirty="0"/>
              <a:t>(function(</a:t>
            </a:r>
            <a:r>
              <a:rPr lang="en-US" altLang="zh-TW" sz="1200" dirty="0" err="1"/>
              <a:t>req</a:t>
            </a:r>
            <a:r>
              <a:rPr lang="en-US" altLang="zh-TW" sz="1200" dirty="0"/>
              <a:t>, res){</a:t>
            </a:r>
          </a:p>
          <a:p>
            <a:pPr algn="l"/>
            <a:r>
              <a:rPr lang="en-US" altLang="zh-TW" sz="1200" dirty="0"/>
              <a:t>	</a:t>
            </a:r>
            <a:r>
              <a:rPr lang="en-US" altLang="zh-TW" sz="1200" dirty="0" err="1"/>
              <a:t>res.writeHead</a:t>
            </a:r>
            <a:r>
              <a:rPr lang="en-US" altLang="zh-TW" sz="1200" dirty="0"/>
              <a:t>(200, {'Content-Type': 'text/plain; charset=utf-8'});</a:t>
            </a:r>
          </a:p>
          <a:p>
            <a:pPr algn="l"/>
            <a:r>
              <a:rPr lang="en-US" altLang="zh-TW" sz="1200" dirty="0"/>
              <a:t>	</a:t>
            </a:r>
          </a:p>
          <a:p>
            <a:pPr algn="l"/>
            <a:r>
              <a:rPr lang="en-US" altLang="zh-TW" sz="1200" dirty="0"/>
              <a:t>	</a:t>
            </a:r>
            <a:r>
              <a:rPr lang="en-US" altLang="zh-TW" sz="1200" dirty="0" err="1"/>
              <a:t>var</a:t>
            </a:r>
            <a:r>
              <a:rPr lang="en-US" altLang="zh-TW" sz="1200" dirty="0"/>
              <a:t> </a:t>
            </a:r>
            <a:r>
              <a:rPr lang="en-US" altLang="zh-TW" sz="1200" dirty="0" err="1"/>
              <a:t>params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url.parse</a:t>
            </a:r>
            <a:r>
              <a:rPr lang="en-US" altLang="zh-TW" sz="1200" dirty="0"/>
              <a:t>(req.url, true).query; //</a:t>
            </a:r>
            <a:r>
              <a:rPr lang="zh-TW" altLang="en-US" sz="1200" dirty="0"/>
              <a:t>取出</a:t>
            </a:r>
            <a:r>
              <a:rPr lang="en-US" altLang="zh-TW" sz="1200" dirty="0"/>
              <a:t>query</a:t>
            </a:r>
            <a:r>
              <a:rPr lang="zh-TW" altLang="en-US" sz="1200" dirty="0"/>
              <a:t>中的清單</a:t>
            </a:r>
          </a:p>
          <a:p>
            <a:pPr algn="l"/>
            <a:r>
              <a:rPr lang="zh-TW" altLang="en-US" sz="1200" dirty="0"/>
              <a:t>	</a:t>
            </a:r>
            <a:r>
              <a:rPr lang="en-US" altLang="zh-TW" sz="1200" dirty="0" err="1"/>
              <a:t>res.write</a:t>
            </a:r>
            <a:r>
              <a:rPr lang="en-US" altLang="zh-TW" sz="1200" dirty="0"/>
              <a:t>("</a:t>
            </a:r>
            <a:r>
              <a:rPr lang="zh-TW" altLang="en-US" sz="1200" dirty="0"/>
              <a:t>網站名：</a:t>
            </a:r>
            <a:r>
              <a:rPr lang="en-US" altLang="zh-TW" sz="1200" dirty="0"/>
              <a:t>" + params.name);</a:t>
            </a:r>
          </a:p>
          <a:p>
            <a:pPr algn="l"/>
            <a:r>
              <a:rPr lang="en-US" altLang="zh-TW" sz="1200" dirty="0"/>
              <a:t>	</a:t>
            </a:r>
            <a:r>
              <a:rPr lang="en-US" altLang="zh-TW" sz="1200" dirty="0" err="1"/>
              <a:t>res.write</a:t>
            </a:r>
            <a:r>
              <a:rPr lang="en-US" altLang="zh-TW" sz="1200" dirty="0"/>
              <a:t>("\n");</a:t>
            </a:r>
          </a:p>
          <a:p>
            <a:pPr algn="l"/>
            <a:r>
              <a:rPr lang="en-US" altLang="zh-TW" sz="1200" dirty="0"/>
              <a:t>	</a:t>
            </a:r>
            <a:r>
              <a:rPr lang="en-US" altLang="zh-TW" sz="1200" dirty="0" err="1"/>
              <a:t>res.write</a:t>
            </a:r>
            <a:r>
              <a:rPr lang="en-US" altLang="zh-TW" sz="1200" dirty="0"/>
              <a:t>("</a:t>
            </a:r>
            <a:r>
              <a:rPr lang="zh-TW" altLang="en-US" sz="1200" dirty="0"/>
              <a:t>網站 </a:t>
            </a:r>
            <a:r>
              <a:rPr lang="en-US" altLang="zh-TW" sz="1200" dirty="0"/>
              <a:t>URL</a:t>
            </a:r>
            <a:r>
              <a:rPr lang="zh-TW" altLang="en-US" sz="1200" dirty="0"/>
              <a:t>：</a:t>
            </a:r>
            <a:r>
              <a:rPr lang="en-US" altLang="zh-TW" sz="1200" dirty="0"/>
              <a:t>" + params.url);</a:t>
            </a:r>
          </a:p>
          <a:p>
            <a:pPr algn="l"/>
            <a:r>
              <a:rPr lang="en-US" altLang="zh-TW" sz="1200" dirty="0"/>
              <a:t>	</a:t>
            </a:r>
            <a:r>
              <a:rPr lang="en-US" altLang="zh-TW" sz="1200" dirty="0" err="1"/>
              <a:t>res.write</a:t>
            </a:r>
            <a:r>
              <a:rPr lang="en-US" altLang="zh-TW" sz="1200" dirty="0"/>
              <a:t>("\n");</a:t>
            </a:r>
          </a:p>
          <a:p>
            <a:pPr algn="l"/>
            <a:endParaRPr lang="en-US" altLang="zh-TW" sz="1200" dirty="0"/>
          </a:p>
          <a:p>
            <a:pPr algn="l"/>
            <a:r>
              <a:rPr lang="en-US" altLang="zh-TW" sz="1200" dirty="0"/>
              <a:t>	//</a:t>
            </a:r>
            <a:r>
              <a:rPr lang="en-US" altLang="zh-TW" sz="1200" dirty="0" err="1"/>
              <a:t>util.inspect</a:t>
            </a:r>
            <a:r>
              <a:rPr lang="zh-TW" altLang="en-US" sz="1200" dirty="0"/>
              <a:t>是一個將任意物件轉換 為字串的</a:t>
            </a:r>
            <a:r>
              <a:rPr lang="zh-TW" altLang="en-US" sz="1200" dirty="0" smtClean="0"/>
              <a:t>方法 </a:t>
            </a:r>
            <a:endParaRPr lang="en-US" altLang="zh-TW" sz="1200" dirty="0" smtClean="0"/>
          </a:p>
          <a:p>
            <a:pPr algn="l"/>
            <a:r>
              <a:rPr lang="en-US" altLang="zh-TW" sz="1200" dirty="0"/>
              <a:t> </a:t>
            </a:r>
            <a:r>
              <a:rPr lang="en-US" altLang="zh-TW" sz="1200" dirty="0" smtClean="0"/>
              <a:t>          //</a:t>
            </a:r>
            <a:r>
              <a:rPr lang="en-US" altLang="zh-TW" sz="1200" dirty="0" err="1" smtClean="0"/>
              <a:t>url.parse</a:t>
            </a:r>
            <a:r>
              <a:rPr lang="en-US" altLang="zh-TW" sz="1200" dirty="0" smtClean="0"/>
              <a:t> </a:t>
            </a:r>
            <a:r>
              <a:rPr lang="zh-TW" altLang="en-US" sz="1200" dirty="0"/>
              <a:t>方法來解析 </a:t>
            </a:r>
            <a:r>
              <a:rPr lang="en-US" altLang="zh-TW" sz="1200" dirty="0"/>
              <a:t>URL </a:t>
            </a:r>
            <a:r>
              <a:rPr lang="zh-TW" altLang="en-US" sz="1200" dirty="0"/>
              <a:t>中的參數</a:t>
            </a:r>
          </a:p>
          <a:p>
            <a:pPr algn="l"/>
            <a:r>
              <a:rPr lang="zh-TW" altLang="en-US" sz="1200" dirty="0"/>
              <a:t>	</a:t>
            </a:r>
            <a:r>
              <a:rPr lang="en-US" altLang="zh-TW" sz="1200" dirty="0" err="1"/>
              <a:t>res.end</a:t>
            </a:r>
            <a:r>
              <a:rPr lang="en-US" altLang="zh-TW" sz="1200" dirty="0"/>
              <a:t>(</a:t>
            </a:r>
            <a:r>
              <a:rPr lang="en-US" altLang="zh-TW" sz="1200" dirty="0" err="1"/>
              <a:t>util.inspect</a:t>
            </a:r>
            <a:r>
              <a:rPr lang="en-US" altLang="zh-TW" sz="1200" dirty="0"/>
              <a:t>(</a:t>
            </a:r>
            <a:r>
              <a:rPr lang="en-US" altLang="zh-TW" sz="1200" dirty="0" err="1"/>
              <a:t>url.parse</a:t>
            </a:r>
            <a:r>
              <a:rPr lang="en-US" altLang="zh-TW" sz="1200" dirty="0"/>
              <a:t>(req.url, true)));</a:t>
            </a:r>
          </a:p>
          <a:p>
            <a:pPr algn="l"/>
            <a:r>
              <a:rPr lang="en-US" altLang="zh-TW" sz="1200" dirty="0"/>
              <a:t>}).listen(3000);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670560" y="2281874"/>
            <a:ext cx="502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1200" dirty="0" smtClean="0"/>
              <a:t>開啟</a:t>
            </a:r>
            <a:r>
              <a:rPr lang="zh-TW" altLang="en-US" sz="1200" dirty="0"/>
              <a:t>網頁</a:t>
            </a:r>
          </a:p>
          <a:p>
            <a:pPr algn="l"/>
            <a:r>
              <a:rPr lang="en-US" altLang="zh-TW" sz="1200" dirty="0"/>
              <a:t>http://localhost:3000/user?name=</a:t>
            </a:r>
            <a:r>
              <a:rPr lang="zh-TW" altLang="en-US" sz="1200" dirty="0"/>
              <a:t>新蛋生活網</a:t>
            </a:r>
            <a:r>
              <a:rPr lang="en-US" altLang="zh-TW" sz="1200" dirty="0"/>
              <a:t>&amp;url=www.newegg.com.tw</a:t>
            </a:r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3276600" y="2743539"/>
            <a:ext cx="1371600" cy="12188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5053174" y="2989526"/>
            <a:ext cx="4284246" cy="240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7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Node.js GET/POST</a:t>
            </a:r>
            <a:r>
              <a:rPr lang="zh-TW" altLang="zh-TW" dirty="0"/>
              <a:t>請求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POST</a:t>
            </a:r>
            <a:r>
              <a:rPr lang="zh-TW" altLang="en-US" dirty="0"/>
              <a:t>請求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971800" y="1195227"/>
            <a:ext cx="528497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 err="1"/>
              <a:t>var</a:t>
            </a:r>
            <a:r>
              <a:rPr lang="en-US" altLang="zh-TW" sz="1200" dirty="0"/>
              <a:t> http = require('http');</a:t>
            </a:r>
          </a:p>
          <a:p>
            <a:pPr algn="l"/>
            <a:r>
              <a:rPr lang="en-US" altLang="zh-TW" sz="1200" dirty="0" err="1">
                <a:solidFill>
                  <a:srgbClr val="FF0000"/>
                </a:solidFill>
              </a:rPr>
              <a:t>var</a:t>
            </a:r>
            <a:r>
              <a:rPr lang="en-US" altLang="zh-TW" sz="1200" dirty="0">
                <a:solidFill>
                  <a:srgbClr val="FF0000"/>
                </a:solidFill>
              </a:rPr>
              <a:t> </a:t>
            </a:r>
            <a:r>
              <a:rPr lang="en-US" altLang="zh-TW" sz="1200" dirty="0" err="1">
                <a:solidFill>
                  <a:srgbClr val="FF0000"/>
                </a:solidFill>
              </a:rPr>
              <a:t>querystring</a:t>
            </a:r>
            <a:r>
              <a:rPr lang="en-US" altLang="zh-TW" sz="1200" dirty="0">
                <a:solidFill>
                  <a:srgbClr val="FF0000"/>
                </a:solidFill>
              </a:rPr>
              <a:t> = require('</a:t>
            </a:r>
            <a:r>
              <a:rPr lang="en-US" altLang="zh-TW" sz="1200" dirty="0" err="1">
                <a:solidFill>
                  <a:srgbClr val="FF0000"/>
                </a:solidFill>
              </a:rPr>
              <a:t>querystring</a:t>
            </a:r>
            <a:r>
              <a:rPr lang="en-US" altLang="zh-TW" sz="1200" dirty="0">
                <a:solidFill>
                  <a:srgbClr val="FF0000"/>
                </a:solidFill>
              </a:rPr>
              <a:t>');</a:t>
            </a:r>
          </a:p>
          <a:p>
            <a:pPr algn="l"/>
            <a:r>
              <a:rPr lang="en-US" altLang="zh-TW" sz="1200" dirty="0" err="1"/>
              <a:t>var</a:t>
            </a:r>
            <a:r>
              <a:rPr lang="en-US" altLang="zh-TW" sz="1200" dirty="0"/>
              <a:t> </a:t>
            </a:r>
            <a:r>
              <a:rPr lang="en-US" altLang="zh-TW" sz="1200" dirty="0" err="1"/>
              <a:t>postHTML</a:t>
            </a:r>
            <a:r>
              <a:rPr lang="en-US" altLang="zh-TW" sz="1200" dirty="0"/>
              <a:t> =</a:t>
            </a:r>
          </a:p>
          <a:p>
            <a:pPr algn="l"/>
            <a:r>
              <a:rPr lang="en-US" altLang="zh-TW" sz="1200" dirty="0"/>
              <a:t>	'&lt;html&gt;&lt;head&gt;&lt;meta charset="utf-8"&gt;&lt;title&gt;</a:t>
            </a:r>
            <a:r>
              <a:rPr lang="zh-TW" altLang="en-US" sz="1200" dirty="0"/>
              <a:t>練習</a:t>
            </a:r>
            <a:r>
              <a:rPr lang="en-US" altLang="zh-TW" sz="1200" dirty="0"/>
              <a:t>&lt;/title&gt;&lt;/head&gt;' +</a:t>
            </a:r>
          </a:p>
          <a:p>
            <a:pPr algn="l"/>
            <a:r>
              <a:rPr lang="en-US" altLang="zh-TW" sz="1200" dirty="0"/>
              <a:t>	'&lt;body&gt;' </a:t>
            </a:r>
            <a:r>
              <a:rPr lang="en-US" altLang="zh-TW" sz="1200" dirty="0" smtClean="0"/>
              <a:t>+</a:t>
            </a:r>
            <a:r>
              <a:rPr lang="en-US" altLang="zh-TW" sz="1200" dirty="0"/>
              <a:t>	'&lt;form method="post"&gt;' +</a:t>
            </a:r>
          </a:p>
          <a:p>
            <a:pPr algn="l"/>
            <a:r>
              <a:rPr lang="en-US" altLang="zh-TW" sz="1200" dirty="0"/>
              <a:t>	'</a:t>
            </a:r>
            <a:r>
              <a:rPr lang="zh-TW" altLang="en-US" sz="1200" dirty="0"/>
              <a:t>網站名： </a:t>
            </a:r>
            <a:r>
              <a:rPr lang="en-US" altLang="zh-TW" sz="1200" dirty="0"/>
              <a:t>&lt;input name="name"&gt;&lt;</a:t>
            </a:r>
            <a:r>
              <a:rPr lang="en-US" altLang="zh-TW" sz="1200" dirty="0" err="1"/>
              <a:t>br</a:t>
            </a:r>
            <a:r>
              <a:rPr lang="en-US" altLang="zh-TW" sz="1200" dirty="0"/>
              <a:t>&gt;' +</a:t>
            </a:r>
          </a:p>
          <a:p>
            <a:pPr algn="l"/>
            <a:r>
              <a:rPr lang="en-US" altLang="zh-TW" sz="1200" dirty="0"/>
              <a:t>	'</a:t>
            </a:r>
            <a:r>
              <a:rPr lang="zh-TW" altLang="en-US" sz="1200" dirty="0"/>
              <a:t>網站 </a:t>
            </a:r>
            <a:r>
              <a:rPr lang="en-US" altLang="zh-TW" sz="1200" dirty="0"/>
              <a:t>URL</a:t>
            </a:r>
            <a:r>
              <a:rPr lang="zh-TW" altLang="en-US" sz="1200" dirty="0"/>
              <a:t>： </a:t>
            </a:r>
            <a:r>
              <a:rPr lang="en-US" altLang="zh-TW" sz="1200" dirty="0"/>
              <a:t>&lt;input name="</a:t>
            </a:r>
            <a:r>
              <a:rPr lang="en-US" altLang="zh-TW" sz="1200" dirty="0" err="1"/>
              <a:t>url</a:t>
            </a:r>
            <a:r>
              <a:rPr lang="en-US" altLang="zh-TW" sz="1200" dirty="0"/>
              <a:t>"&gt;&lt;</a:t>
            </a:r>
            <a:r>
              <a:rPr lang="en-US" altLang="zh-TW" sz="1200" dirty="0" err="1"/>
              <a:t>br</a:t>
            </a:r>
            <a:r>
              <a:rPr lang="en-US" altLang="zh-TW" sz="1200" dirty="0"/>
              <a:t>&gt;' +</a:t>
            </a:r>
          </a:p>
          <a:p>
            <a:pPr algn="l"/>
            <a:r>
              <a:rPr lang="en-US" altLang="zh-TW" sz="1200" dirty="0"/>
              <a:t>	'&lt;input type="submit"&gt;' +</a:t>
            </a:r>
          </a:p>
          <a:p>
            <a:pPr algn="l"/>
            <a:r>
              <a:rPr lang="en-US" altLang="zh-TW" sz="1200" dirty="0"/>
              <a:t>	'&lt;/form&gt;' +</a:t>
            </a:r>
          </a:p>
          <a:p>
            <a:pPr algn="l"/>
            <a:r>
              <a:rPr lang="en-US" altLang="zh-TW" sz="1200" dirty="0"/>
              <a:t>	'&lt;/body&gt;&lt;/html&gt;';</a:t>
            </a:r>
          </a:p>
          <a:p>
            <a:pPr algn="l"/>
            <a:r>
              <a:rPr lang="en-US" altLang="zh-TW" sz="1200" dirty="0" err="1"/>
              <a:t>http.createServer</a:t>
            </a:r>
            <a:r>
              <a:rPr lang="en-US" altLang="zh-TW" sz="1200" dirty="0"/>
              <a:t>(function (</a:t>
            </a:r>
            <a:r>
              <a:rPr lang="en-US" altLang="zh-TW" sz="1200" dirty="0" err="1"/>
              <a:t>req</a:t>
            </a:r>
            <a:r>
              <a:rPr lang="en-US" altLang="zh-TW" sz="1200" dirty="0"/>
              <a:t>, res) {</a:t>
            </a:r>
          </a:p>
          <a:p>
            <a:pPr algn="l"/>
            <a:r>
              <a:rPr lang="en-US" altLang="zh-TW" sz="1200" dirty="0"/>
              <a:t>	</a:t>
            </a:r>
            <a:r>
              <a:rPr lang="en-US" altLang="zh-TW" sz="1200" dirty="0" err="1"/>
              <a:t>var</a:t>
            </a:r>
            <a:r>
              <a:rPr lang="en-US" altLang="zh-TW" sz="1200" dirty="0"/>
              <a:t> body = "";// </a:t>
            </a:r>
            <a:r>
              <a:rPr lang="zh-TW" altLang="en-US" sz="1200" dirty="0"/>
              <a:t>定義了一個</a:t>
            </a:r>
            <a:r>
              <a:rPr lang="en-US" altLang="zh-TW" sz="1200" dirty="0"/>
              <a:t>body</a:t>
            </a:r>
            <a:r>
              <a:rPr lang="zh-TW" altLang="en-US" sz="1200" dirty="0"/>
              <a:t>變數，用於暫存請求體的資訊</a:t>
            </a:r>
          </a:p>
          <a:p>
            <a:pPr algn="l"/>
            <a:r>
              <a:rPr lang="zh-TW" altLang="en-US" sz="1200" dirty="0"/>
              <a:t>	</a:t>
            </a:r>
            <a:r>
              <a:rPr lang="en-US" altLang="zh-TW" sz="1200" dirty="0" err="1"/>
              <a:t>req.on</a:t>
            </a:r>
            <a:r>
              <a:rPr lang="en-US" altLang="zh-TW" sz="1200" dirty="0"/>
              <a:t>('data', function (chunk) </a:t>
            </a:r>
            <a:r>
              <a:rPr lang="en-US" altLang="zh-TW" sz="1200" dirty="0" smtClean="0"/>
              <a:t>{ </a:t>
            </a:r>
          </a:p>
          <a:p>
            <a:pPr algn="l"/>
            <a:r>
              <a:rPr lang="zh-TW" altLang="en-US" sz="1200" dirty="0" smtClean="0"/>
              <a:t>		</a:t>
            </a:r>
            <a:r>
              <a:rPr lang="en-US" altLang="zh-TW" sz="1200" dirty="0" smtClean="0"/>
              <a:t>body += chunk;</a:t>
            </a:r>
          </a:p>
          <a:p>
            <a:pPr algn="l"/>
            <a:r>
              <a:rPr lang="en-US" altLang="zh-TW" sz="1200" dirty="0" smtClean="0"/>
              <a:t>	});</a:t>
            </a:r>
          </a:p>
          <a:p>
            <a:pPr algn="l"/>
            <a:r>
              <a:rPr lang="en-US" altLang="zh-TW" sz="1200" dirty="0"/>
              <a:t>	</a:t>
            </a:r>
            <a:r>
              <a:rPr lang="en-US" altLang="zh-TW" sz="1200" dirty="0" err="1"/>
              <a:t>req.on</a:t>
            </a:r>
            <a:r>
              <a:rPr lang="en-US" altLang="zh-TW" sz="1200" dirty="0"/>
              <a:t>('end', function </a:t>
            </a:r>
            <a:r>
              <a:rPr lang="en-US" altLang="zh-TW" sz="1200" dirty="0" smtClean="0"/>
              <a:t>()</a:t>
            </a:r>
            <a:endParaRPr lang="zh-TW" altLang="en-US" sz="1200" dirty="0"/>
          </a:p>
          <a:p>
            <a:pPr algn="l"/>
            <a:r>
              <a:rPr lang="zh-TW" altLang="en-US" sz="1200" dirty="0"/>
              <a:t>		</a:t>
            </a:r>
            <a:r>
              <a:rPr lang="en-US" altLang="zh-TW" sz="1200" dirty="0"/>
              <a:t>// </a:t>
            </a:r>
            <a:r>
              <a:rPr lang="zh-TW" altLang="en-US" sz="1200" dirty="0"/>
              <a:t>解析參數</a:t>
            </a:r>
          </a:p>
          <a:p>
            <a:pPr algn="l"/>
            <a:r>
              <a:rPr lang="zh-TW" altLang="en-US" sz="1200" dirty="0"/>
              <a:t>		</a:t>
            </a:r>
            <a:r>
              <a:rPr lang="en-US" altLang="zh-TW" sz="1200" dirty="0"/>
              <a:t>body = </a:t>
            </a:r>
            <a:r>
              <a:rPr lang="en-US" altLang="zh-TW" sz="1200" dirty="0" err="1"/>
              <a:t>querystring.parse</a:t>
            </a:r>
            <a:r>
              <a:rPr lang="en-US" altLang="zh-TW" sz="1200" dirty="0"/>
              <a:t>(body);</a:t>
            </a:r>
          </a:p>
          <a:p>
            <a:pPr algn="l"/>
            <a:r>
              <a:rPr lang="en-US" altLang="zh-TW" sz="1200" dirty="0"/>
              <a:t>		// </a:t>
            </a:r>
            <a:r>
              <a:rPr lang="zh-TW" altLang="en-US" sz="1200" dirty="0"/>
              <a:t>設置回應頭部資訊及編碼</a:t>
            </a:r>
          </a:p>
          <a:p>
            <a:pPr algn="l"/>
            <a:r>
              <a:rPr lang="zh-TW" altLang="en-US" sz="1200" dirty="0"/>
              <a:t>		</a:t>
            </a:r>
            <a:r>
              <a:rPr lang="en-US" altLang="zh-TW" sz="1200" dirty="0" err="1"/>
              <a:t>res.writeHead</a:t>
            </a:r>
            <a:r>
              <a:rPr lang="en-US" altLang="zh-TW" sz="1200" dirty="0"/>
              <a:t>(200, {'Content-Type': 'text/html; charset=utf8'});</a:t>
            </a:r>
          </a:p>
          <a:p>
            <a:pPr algn="l"/>
            <a:r>
              <a:rPr lang="en-US" altLang="zh-TW" sz="1200" dirty="0"/>
              <a:t>		if(body.name &amp;&amp; body.url) { // </a:t>
            </a:r>
            <a:r>
              <a:rPr lang="zh-TW" altLang="en-US" sz="1200" dirty="0"/>
              <a:t>輸出提交的資料</a:t>
            </a:r>
          </a:p>
          <a:p>
            <a:pPr algn="l"/>
            <a:r>
              <a:rPr lang="zh-TW" altLang="en-US" sz="1200" dirty="0"/>
              <a:t>			</a:t>
            </a:r>
            <a:r>
              <a:rPr lang="en-US" altLang="zh-TW" sz="1200" dirty="0" err="1"/>
              <a:t>res.write</a:t>
            </a:r>
            <a:r>
              <a:rPr lang="en-US" altLang="zh-TW" sz="1200" dirty="0"/>
              <a:t>("</a:t>
            </a:r>
            <a:r>
              <a:rPr lang="zh-TW" altLang="en-US" sz="1200" dirty="0"/>
              <a:t>網站名：</a:t>
            </a:r>
            <a:r>
              <a:rPr lang="en-US" altLang="zh-TW" sz="1200" dirty="0"/>
              <a:t>" + body.name);</a:t>
            </a:r>
          </a:p>
          <a:p>
            <a:pPr algn="l"/>
            <a:r>
              <a:rPr lang="en-US" altLang="zh-TW" sz="1200" dirty="0"/>
              <a:t>			</a:t>
            </a:r>
            <a:r>
              <a:rPr lang="en-US" altLang="zh-TW" sz="1200" dirty="0" err="1"/>
              <a:t>res.write</a:t>
            </a:r>
            <a:r>
              <a:rPr lang="en-US" altLang="zh-TW" sz="1200" dirty="0"/>
              <a:t>("&lt;</a:t>
            </a:r>
            <a:r>
              <a:rPr lang="en-US" altLang="zh-TW" sz="1200" dirty="0" err="1"/>
              <a:t>br</a:t>
            </a:r>
            <a:r>
              <a:rPr lang="en-US" altLang="zh-TW" sz="1200" dirty="0"/>
              <a:t>&gt;");</a:t>
            </a:r>
          </a:p>
          <a:p>
            <a:pPr algn="l"/>
            <a:r>
              <a:rPr lang="en-US" altLang="zh-TW" sz="1200" dirty="0"/>
              <a:t>			</a:t>
            </a:r>
            <a:r>
              <a:rPr lang="en-US" altLang="zh-TW" sz="1200" dirty="0" err="1"/>
              <a:t>res.write</a:t>
            </a:r>
            <a:r>
              <a:rPr lang="en-US" altLang="zh-TW" sz="1200" dirty="0"/>
              <a:t>("</a:t>
            </a:r>
            <a:r>
              <a:rPr lang="zh-TW" altLang="en-US" sz="1200" dirty="0"/>
              <a:t>網站 </a:t>
            </a:r>
            <a:r>
              <a:rPr lang="en-US" altLang="zh-TW" sz="1200" dirty="0"/>
              <a:t>URL</a:t>
            </a:r>
            <a:r>
              <a:rPr lang="zh-TW" altLang="en-US" sz="1200" dirty="0"/>
              <a:t>：</a:t>
            </a:r>
            <a:r>
              <a:rPr lang="en-US" altLang="zh-TW" sz="1200" dirty="0"/>
              <a:t>" + body.url);</a:t>
            </a:r>
          </a:p>
          <a:p>
            <a:pPr algn="l"/>
            <a:r>
              <a:rPr lang="en-US" altLang="zh-TW" sz="1200" dirty="0"/>
              <a:t>		} else { // </a:t>
            </a:r>
            <a:r>
              <a:rPr lang="zh-TW" altLang="en-US" sz="1200" dirty="0"/>
              <a:t>輸出表單</a:t>
            </a:r>
          </a:p>
          <a:p>
            <a:pPr algn="l"/>
            <a:r>
              <a:rPr lang="zh-TW" altLang="en-US" sz="1200" dirty="0"/>
              <a:t>			</a:t>
            </a:r>
            <a:r>
              <a:rPr lang="en-US" altLang="zh-TW" sz="1200" dirty="0" err="1"/>
              <a:t>res.write</a:t>
            </a:r>
            <a:r>
              <a:rPr lang="en-US" altLang="zh-TW" sz="1200" dirty="0"/>
              <a:t>(</a:t>
            </a:r>
            <a:r>
              <a:rPr lang="en-US" altLang="zh-TW" sz="1200" dirty="0" err="1"/>
              <a:t>postHTML</a:t>
            </a:r>
            <a:r>
              <a:rPr lang="en-US" altLang="zh-TW" sz="1200" dirty="0"/>
              <a:t>);</a:t>
            </a:r>
          </a:p>
          <a:p>
            <a:pPr algn="l"/>
            <a:r>
              <a:rPr lang="en-US" altLang="zh-TW" sz="1200" dirty="0"/>
              <a:t>		}</a:t>
            </a:r>
          </a:p>
          <a:p>
            <a:pPr algn="l"/>
            <a:r>
              <a:rPr lang="en-US" altLang="zh-TW" sz="1200" dirty="0"/>
              <a:t>		</a:t>
            </a:r>
            <a:r>
              <a:rPr lang="en-US" altLang="zh-TW" sz="1200" dirty="0" err="1"/>
              <a:t>res.end</a:t>
            </a:r>
            <a:r>
              <a:rPr lang="en-US" altLang="zh-TW" sz="1200" dirty="0"/>
              <a:t>();</a:t>
            </a:r>
          </a:p>
          <a:p>
            <a:pPr algn="l"/>
            <a:r>
              <a:rPr lang="en-US" altLang="zh-TW" sz="1200" dirty="0"/>
              <a:t>	});</a:t>
            </a:r>
          </a:p>
          <a:p>
            <a:pPr algn="l"/>
            <a:r>
              <a:rPr lang="en-US" altLang="zh-TW" sz="1200" dirty="0"/>
              <a:t>}).listen(3000);</a:t>
            </a:r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4876800"/>
            <a:ext cx="2686050" cy="1219200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6477000" y="3657600"/>
            <a:ext cx="2447925" cy="885825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H="1" flipV="1">
            <a:off x="3219450" y="5715000"/>
            <a:ext cx="104775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6781800" y="4543425"/>
            <a:ext cx="457200" cy="638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70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Node.js Express </a:t>
            </a:r>
            <a:r>
              <a:rPr lang="zh-TW" altLang="zh-TW" dirty="0"/>
              <a:t>框架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Express </a:t>
            </a:r>
            <a:r>
              <a:rPr lang="zh-TW" altLang="en-US" dirty="0" smtClean="0"/>
              <a:t>框架很類似於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工具，可用更簡潔的方式使用</a:t>
            </a:r>
            <a:r>
              <a:rPr lang="en-US" altLang="zh-TW" dirty="0"/>
              <a:t>GET/POST</a:t>
            </a:r>
            <a:r>
              <a:rPr lang="zh-TW" altLang="zh-TW" dirty="0" smtClean="0"/>
              <a:t>請求</a:t>
            </a:r>
            <a:endParaRPr lang="en-US" altLang="zh-TW" dirty="0" smtClean="0"/>
          </a:p>
          <a:p>
            <a:r>
              <a:rPr lang="zh-TW" altLang="en-US" dirty="0" smtClean="0"/>
              <a:t>安裝</a:t>
            </a:r>
            <a:endParaRPr lang="en-US" altLang="zh-TW" dirty="0" smtClean="0"/>
          </a:p>
          <a:p>
            <a:pPr lvl="1"/>
            <a:r>
              <a:rPr lang="en-US" altLang="zh-TW" dirty="0" err="1"/>
              <a:t>npm</a:t>
            </a:r>
            <a:r>
              <a:rPr lang="en-US" altLang="zh-TW" dirty="0"/>
              <a:t> install express </a:t>
            </a:r>
            <a:r>
              <a:rPr lang="en-US" altLang="zh-TW" dirty="0" smtClean="0"/>
              <a:t>–save</a:t>
            </a:r>
          </a:p>
          <a:p>
            <a:pPr lvl="1"/>
            <a:r>
              <a:rPr lang="en-US" altLang="zh-TW" dirty="0" err="1"/>
              <a:t>npm</a:t>
            </a:r>
            <a:r>
              <a:rPr lang="en-US" altLang="zh-TW" dirty="0"/>
              <a:t> install body-parser –save  </a:t>
            </a:r>
            <a:r>
              <a:rPr lang="zh-TW" altLang="zh-TW" dirty="0" smtClean="0"/>
              <a:t>處理</a:t>
            </a:r>
            <a:r>
              <a:rPr lang="en-US" altLang="zh-TW" dirty="0" smtClean="0"/>
              <a:t> </a:t>
            </a:r>
            <a:r>
              <a:rPr lang="en-US" altLang="zh-TW" dirty="0"/>
              <a:t>JSON, Raw, Text </a:t>
            </a:r>
            <a:r>
              <a:rPr lang="zh-TW" altLang="zh-TW" dirty="0"/>
              <a:t>和</a:t>
            </a:r>
            <a:r>
              <a:rPr lang="en-US" altLang="zh-TW" dirty="0"/>
              <a:t> URL </a:t>
            </a:r>
            <a:r>
              <a:rPr lang="zh-TW" altLang="zh-TW" dirty="0"/>
              <a:t>編碼的資料</a:t>
            </a:r>
          </a:p>
          <a:p>
            <a:pPr lvl="1"/>
            <a:r>
              <a:rPr lang="en-US" altLang="zh-TW" dirty="0" err="1"/>
              <a:t>npm</a:t>
            </a:r>
            <a:r>
              <a:rPr lang="en-US" altLang="zh-TW" dirty="0"/>
              <a:t> install cookie-parser –save  </a:t>
            </a:r>
            <a:r>
              <a:rPr lang="zh-TW" altLang="zh-TW" dirty="0" smtClean="0"/>
              <a:t>是</a:t>
            </a:r>
            <a:r>
              <a:rPr lang="zh-TW" altLang="zh-TW" dirty="0"/>
              <a:t>一個解析</a:t>
            </a:r>
            <a:r>
              <a:rPr lang="en-US" altLang="zh-TW" dirty="0"/>
              <a:t>Cookie</a:t>
            </a:r>
            <a:r>
              <a:rPr lang="zh-TW" altLang="zh-TW" dirty="0"/>
              <a:t>的</a:t>
            </a:r>
            <a:r>
              <a:rPr lang="zh-TW" altLang="zh-TW" dirty="0" smtClean="0"/>
              <a:t>工具</a:t>
            </a:r>
            <a:endParaRPr lang="en-US" altLang="zh-TW" dirty="0" smtClean="0"/>
          </a:p>
          <a:p>
            <a:pPr lvl="1"/>
            <a:endParaRPr lang="zh-TW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35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Node.js Express </a:t>
            </a:r>
            <a:r>
              <a:rPr lang="zh-TW" altLang="zh-TW" dirty="0"/>
              <a:t>框架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04800" y="1227150"/>
            <a:ext cx="4371710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 err="1"/>
              <a:t>var</a:t>
            </a:r>
            <a:r>
              <a:rPr lang="en-US" altLang="zh-TW" sz="1200" dirty="0"/>
              <a:t> express = require('express');</a:t>
            </a:r>
            <a:endParaRPr lang="zh-TW" altLang="zh-TW" sz="1200" dirty="0"/>
          </a:p>
          <a:p>
            <a:pPr algn="l"/>
            <a:r>
              <a:rPr lang="en-US" altLang="zh-TW" sz="1200" dirty="0" err="1"/>
              <a:t>var</a:t>
            </a:r>
            <a:r>
              <a:rPr lang="en-US" altLang="zh-TW" sz="1200" dirty="0"/>
              <a:t> app = express();</a:t>
            </a:r>
            <a:endParaRPr lang="zh-TW" altLang="zh-TW" sz="1200" dirty="0"/>
          </a:p>
          <a:p>
            <a:pPr algn="l"/>
            <a:r>
              <a:rPr lang="en-US" altLang="zh-TW" sz="1200" dirty="0"/>
              <a:t> </a:t>
            </a:r>
            <a:endParaRPr lang="zh-TW" altLang="zh-TW" sz="1200" dirty="0"/>
          </a:p>
          <a:p>
            <a:pPr algn="l"/>
            <a:r>
              <a:rPr lang="en-US" altLang="zh-TW" sz="1200" dirty="0"/>
              <a:t>//  </a:t>
            </a:r>
            <a:r>
              <a:rPr lang="zh-TW" altLang="zh-TW" sz="1200" dirty="0"/>
              <a:t>主頁輸出</a:t>
            </a:r>
            <a:r>
              <a:rPr lang="en-US" altLang="zh-TW" sz="1200" dirty="0"/>
              <a:t> "Hello World"</a:t>
            </a:r>
            <a:endParaRPr lang="zh-TW" altLang="zh-TW" sz="1200" dirty="0"/>
          </a:p>
          <a:p>
            <a:pPr algn="l"/>
            <a:r>
              <a:rPr lang="en-US" altLang="zh-TW" sz="1200" dirty="0" err="1">
                <a:solidFill>
                  <a:srgbClr val="FF0000"/>
                </a:solidFill>
              </a:rPr>
              <a:t>app.get</a:t>
            </a:r>
            <a:r>
              <a:rPr lang="en-US" altLang="zh-TW" sz="1200" dirty="0">
                <a:solidFill>
                  <a:srgbClr val="FF0000"/>
                </a:solidFill>
              </a:rPr>
              <a:t>('/'</a:t>
            </a:r>
            <a:r>
              <a:rPr lang="en-US" altLang="zh-TW" sz="1200" dirty="0"/>
              <a:t>, function (</a:t>
            </a:r>
            <a:r>
              <a:rPr lang="en-US" altLang="zh-TW" sz="1200" dirty="0" err="1"/>
              <a:t>req</a:t>
            </a:r>
            <a:r>
              <a:rPr lang="en-US" altLang="zh-TW" sz="1200" dirty="0"/>
              <a:t>, res) {</a:t>
            </a:r>
            <a:endParaRPr lang="zh-TW" altLang="zh-TW" sz="1200" dirty="0"/>
          </a:p>
          <a:p>
            <a:pPr algn="l"/>
            <a:r>
              <a:rPr lang="en-US" altLang="zh-TW" sz="1200" dirty="0"/>
              <a:t>   console.log("</a:t>
            </a:r>
            <a:r>
              <a:rPr lang="zh-TW" altLang="zh-TW" sz="1200" dirty="0"/>
              <a:t>主頁</a:t>
            </a:r>
            <a:r>
              <a:rPr lang="en-US" altLang="zh-TW" sz="1200" dirty="0"/>
              <a:t> GET </a:t>
            </a:r>
            <a:r>
              <a:rPr lang="zh-TW" altLang="zh-TW" sz="1200" dirty="0"/>
              <a:t>請求</a:t>
            </a:r>
            <a:r>
              <a:rPr lang="en-US" altLang="zh-TW" sz="1200" dirty="0"/>
              <a:t>");</a:t>
            </a:r>
            <a:endParaRPr lang="zh-TW" altLang="zh-TW" sz="1200" dirty="0"/>
          </a:p>
          <a:p>
            <a:pPr algn="l"/>
            <a:r>
              <a:rPr lang="en-US" altLang="zh-TW" sz="1200" dirty="0"/>
              <a:t>   </a:t>
            </a:r>
            <a:r>
              <a:rPr lang="en-US" altLang="zh-TW" sz="1200" dirty="0" err="1"/>
              <a:t>res.send</a:t>
            </a:r>
            <a:r>
              <a:rPr lang="en-US" altLang="zh-TW" sz="1200" dirty="0"/>
              <a:t>('Hello GET');</a:t>
            </a:r>
            <a:endParaRPr lang="zh-TW" altLang="zh-TW" sz="1200" dirty="0"/>
          </a:p>
          <a:p>
            <a:pPr algn="l"/>
            <a:r>
              <a:rPr lang="en-US" altLang="zh-TW" sz="1200" dirty="0" smtClean="0"/>
              <a:t>}) </a:t>
            </a:r>
            <a:endParaRPr lang="zh-TW" altLang="zh-TW" sz="1200" dirty="0"/>
          </a:p>
          <a:p>
            <a:pPr algn="l"/>
            <a:r>
              <a:rPr lang="en-US" altLang="zh-TW" sz="1200" dirty="0"/>
              <a:t>//  POST </a:t>
            </a:r>
            <a:r>
              <a:rPr lang="zh-TW" altLang="zh-TW" sz="1200" dirty="0"/>
              <a:t>請求</a:t>
            </a:r>
          </a:p>
          <a:p>
            <a:pPr algn="l"/>
            <a:r>
              <a:rPr lang="en-US" altLang="zh-TW" sz="1200" dirty="0" err="1"/>
              <a:t>app.post</a:t>
            </a:r>
            <a:r>
              <a:rPr lang="en-US" altLang="zh-TW" sz="1200" dirty="0"/>
              <a:t>('/', function (</a:t>
            </a:r>
            <a:r>
              <a:rPr lang="en-US" altLang="zh-TW" sz="1200" dirty="0" err="1"/>
              <a:t>req</a:t>
            </a:r>
            <a:r>
              <a:rPr lang="en-US" altLang="zh-TW" sz="1200" dirty="0"/>
              <a:t>, res) {</a:t>
            </a:r>
            <a:endParaRPr lang="zh-TW" altLang="zh-TW" sz="1200" dirty="0"/>
          </a:p>
          <a:p>
            <a:pPr algn="l"/>
            <a:r>
              <a:rPr lang="en-US" altLang="zh-TW" sz="1200" dirty="0"/>
              <a:t>   console.log("</a:t>
            </a:r>
            <a:r>
              <a:rPr lang="zh-TW" altLang="zh-TW" sz="1200" dirty="0"/>
              <a:t>主頁</a:t>
            </a:r>
            <a:r>
              <a:rPr lang="en-US" altLang="zh-TW" sz="1200" dirty="0"/>
              <a:t> POST </a:t>
            </a:r>
            <a:r>
              <a:rPr lang="zh-TW" altLang="zh-TW" sz="1200" dirty="0"/>
              <a:t>請求</a:t>
            </a:r>
            <a:r>
              <a:rPr lang="en-US" altLang="zh-TW" sz="1200" dirty="0"/>
              <a:t>");</a:t>
            </a:r>
            <a:endParaRPr lang="zh-TW" altLang="zh-TW" sz="1200" dirty="0"/>
          </a:p>
          <a:p>
            <a:pPr algn="l"/>
            <a:r>
              <a:rPr lang="en-US" altLang="zh-TW" sz="1200" dirty="0"/>
              <a:t>   </a:t>
            </a:r>
            <a:r>
              <a:rPr lang="en-US" altLang="zh-TW" sz="1200" dirty="0" err="1"/>
              <a:t>res.send</a:t>
            </a:r>
            <a:r>
              <a:rPr lang="en-US" altLang="zh-TW" sz="1200" dirty="0"/>
              <a:t>('Hello POST');</a:t>
            </a:r>
            <a:endParaRPr lang="zh-TW" altLang="zh-TW" sz="1200" dirty="0"/>
          </a:p>
          <a:p>
            <a:pPr algn="l"/>
            <a:r>
              <a:rPr lang="en-US" altLang="zh-TW" sz="1200" dirty="0" smtClean="0"/>
              <a:t>})</a:t>
            </a:r>
            <a:r>
              <a:rPr lang="en-US" altLang="zh-TW" sz="1200" dirty="0"/>
              <a:t> </a:t>
            </a:r>
            <a:endParaRPr lang="zh-TW" altLang="zh-TW" sz="1200" dirty="0"/>
          </a:p>
          <a:p>
            <a:pPr algn="l"/>
            <a:r>
              <a:rPr lang="en-US" altLang="zh-TW" sz="1200" dirty="0"/>
              <a:t>//  </a:t>
            </a:r>
            <a:r>
              <a:rPr lang="zh-TW" altLang="zh-TW" sz="1200" dirty="0"/>
              <a:t>主頁輸出</a:t>
            </a:r>
            <a:r>
              <a:rPr lang="en-US" altLang="zh-TW" sz="1200" dirty="0"/>
              <a:t> "Hello GET/test"</a:t>
            </a:r>
            <a:endParaRPr lang="zh-TW" altLang="zh-TW" sz="1200" dirty="0"/>
          </a:p>
          <a:p>
            <a:pPr algn="l"/>
            <a:r>
              <a:rPr lang="en-US" altLang="zh-TW" sz="1200" dirty="0" err="1"/>
              <a:t>app.get</a:t>
            </a:r>
            <a:r>
              <a:rPr lang="en-US" altLang="zh-TW" sz="1200" dirty="0"/>
              <a:t>('/test', function (</a:t>
            </a:r>
            <a:r>
              <a:rPr lang="en-US" altLang="zh-TW" sz="1200" dirty="0" err="1"/>
              <a:t>req</a:t>
            </a:r>
            <a:r>
              <a:rPr lang="en-US" altLang="zh-TW" sz="1200" dirty="0"/>
              <a:t>, res) {</a:t>
            </a:r>
            <a:endParaRPr lang="zh-TW" altLang="zh-TW" sz="1200" dirty="0"/>
          </a:p>
          <a:p>
            <a:pPr algn="l"/>
            <a:r>
              <a:rPr lang="en-US" altLang="zh-TW" sz="1200" dirty="0"/>
              <a:t>   console.log("</a:t>
            </a:r>
            <a:r>
              <a:rPr lang="zh-TW" altLang="zh-TW" sz="1200" dirty="0"/>
              <a:t>主頁</a:t>
            </a:r>
            <a:r>
              <a:rPr lang="en-US" altLang="zh-TW" sz="1200" dirty="0"/>
              <a:t> GET/test' </a:t>
            </a:r>
            <a:r>
              <a:rPr lang="zh-TW" altLang="zh-TW" sz="1200" dirty="0"/>
              <a:t>請求</a:t>
            </a:r>
            <a:r>
              <a:rPr lang="en-US" altLang="zh-TW" sz="1200" dirty="0"/>
              <a:t>");</a:t>
            </a:r>
            <a:endParaRPr lang="zh-TW" altLang="zh-TW" sz="1200" dirty="0"/>
          </a:p>
          <a:p>
            <a:pPr algn="l"/>
            <a:r>
              <a:rPr lang="en-US" altLang="zh-TW" sz="1200" dirty="0"/>
              <a:t>   </a:t>
            </a:r>
            <a:r>
              <a:rPr lang="en-US" altLang="zh-TW" sz="1200" dirty="0" err="1"/>
              <a:t>res.send</a:t>
            </a:r>
            <a:r>
              <a:rPr lang="en-US" altLang="zh-TW" sz="1200" dirty="0"/>
              <a:t>('Hello GET/test');</a:t>
            </a:r>
            <a:endParaRPr lang="zh-TW" altLang="zh-TW" sz="1200" dirty="0"/>
          </a:p>
          <a:p>
            <a:pPr algn="l"/>
            <a:r>
              <a:rPr lang="en-US" altLang="zh-TW" sz="1200" dirty="0" smtClean="0"/>
              <a:t>})</a:t>
            </a:r>
            <a:r>
              <a:rPr lang="en-US" altLang="zh-TW" sz="1200" dirty="0"/>
              <a:t> </a:t>
            </a:r>
            <a:endParaRPr lang="zh-TW" altLang="zh-TW" sz="1200" dirty="0"/>
          </a:p>
          <a:p>
            <a:pPr algn="l"/>
            <a:r>
              <a:rPr lang="en-US" altLang="zh-TW" sz="1200" dirty="0" err="1"/>
              <a:t>var</a:t>
            </a:r>
            <a:r>
              <a:rPr lang="en-US" altLang="zh-TW" sz="1200" dirty="0"/>
              <a:t> server = </a:t>
            </a:r>
            <a:r>
              <a:rPr lang="en-US" altLang="zh-TW" sz="1200" dirty="0" err="1"/>
              <a:t>app.listen</a:t>
            </a:r>
            <a:r>
              <a:rPr lang="en-US" altLang="zh-TW" sz="1200" dirty="0"/>
              <a:t>(8888, function () </a:t>
            </a:r>
            <a:r>
              <a:rPr lang="en-US" altLang="zh-TW" sz="1200" dirty="0" smtClean="0"/>
              <a:t>{ </a:t>
            </a:r>
            <a:endParaRPr lang="zh-TW" altLang="zh-TW" sz="1200" dirty="0"/>
          </a:p>
          <a:p>
            <a:pPr algn="l"/>
            <a:r>
              <a:rPr lang="en-US" altLang="zh-TW" sz="1200" dirty="0"/>
              <a:t>  </a:t>
            </a:r>
            <a:r>
              <a:rPr lang="en-US" altLang="zh-TW" sz="1200" dirty="0" err="1"/>
              <a:t>var</a:t>
            </a:r>
            <a:r>
              <a:rPr lang="en-US" altLang="zh-TW" sz="1200" dirty="0"/>
              <a:t> host = </a:t>
            </a:r>
            <a:r>
              <a:rPr lang="en-US" altLang="zh-TW" sz="1200" dirty="0" err="1"/>
              <a:t>server.address</a:t>
            </a:r>
            <a:r>
              <a:rPr lang="en-US" altLang="zh-TW" sz="1200" dirty="0"/>
              <a:t>().address</a:t>
            </a:r>
            <a:endParaRPr lang="zh-TW" altLang="zh-TW" sz="1200" dirty="0"/>
          </a:p>
          <a:p>
            <a:pPr algn="l"/>
            <a:r>
              <a:rPr lang="en-US" altLang="zh-TW" sz="1200" dirty="0"/>
              <a:t>  </a:t>
            </a:r>
            <a:r>
              <a:rPr lang="en-US" altLang="zh-TW" sz="1200" dirty="0" err="1"/>
              <a:t>var</a:t>
            </a:r>
            <a:r>
              <a:rPr lang="en-US" altLang="zh-TW" sz="1200" dirty="0"/>
              <a:t> port = </a:t>
            </a:r>
            <a:r>
              <a:rPr lang="en-US" altLang="zh-TW" sz="1200" dirty="0" err="1"/>
              <a:t>server.address</a:t>
            </a:r>
            <a:r>
              <a:rPr lang="en-US" altLang="zh-TW" sz="1200" dirty="0"/>
              <a:t>().</a:t>
            </a:r>
            <a:r>
              <a:rPr lang="en-US" altLang="zh-TW" sz="1200" dirty="0" smtClean="0"/>
              <a:t>port </a:t>
            </a:r>
            <a:endParaRPr lang="zh-TW" altLang="zh-TW" sz="1200" dirty="0"/>
          </a:p>
          <a:p>
            <a:pPr algn="l"/>
            <a:r>
              <a:rPr lang="en-US" altLang="zh-TW" sz="1200" dirty="0"/>
              <a:t>  console.log("</a:t>
            </a:r>
            <a:r>
              <a:rPr lang="zh-TW" altLang="zh-TW" sz="1200" dirty="0"/>
              <a:t>應用實例，訪問位址為</a:t>
            </a:r>
            <a:r>
              <a:rPr lang="en-US" altLang="zh-TW" sz="1200" dirty="0"/>
              <a:t> http://%s:%s", host, port)</a:t>
            </a:r>
            <a:endParaRPr lang="zh-TW" altLang="zh-TW" sz="1200" dirty="0"/>
          </a:p>
          <a:p>
            <a:pPr algn="l"/>
            <a:r>
              <a:rPr lang="en-US" altLang="zh-TW" sz="1200" dirty="0"/>
              <a:t> </a:t>
            </a:r>
            <a:r>
              <a:rPr lang="en-US" altLang="zh-TW" sz="1200" dirty="0" smtClean="0"/>
              <a:t>})</a:t>
            </a:r>
            <a:endParaRPr lang="zh-TW" altLang="en-US" sz="1200" dirty="0"/>
          </a:p>
        </p:txBody>
      </p:sp>
      <p:pic>
        <p:nvPicPr>
          <p:cNvPr id="6" name="圖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5548312"/>
            <a:ext cx="2447925" cy="809625"/>
          </a:xfrm>
          <a:prstGeom prst="rect">
            <a:avLst/>
          </a:prstGeom>
        </p:spPr>
      </p:pic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2819400" y="5548312"/>
            <a:ext cx="2857500" cy="847725"/>
          </a:xfrm>
          <a:prstGeom prst="rect">
            <a:avLst/>
          </a:prstGeom>
        </p:spPr>
      </p:pic>
      <p:pic>
        <p:nvPicPr>
          <p:cNvPr id="8" name="圖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5867400" y="5476874"/>
            <a:ext cx="2819400" cy="476250"/>
          </a:xfrm>
          <a:prstGeom prst="rect">
            <a:avLst/>
          </a:prstGeom>
        </p:spPr>
      </p:pic>
      <p:pic>
        <p:nvPicPr>
          <p:cNvPr id="9" name="圖片 8"/>
          <p:cNvPicPr/>
          <p:nvPr/>
        </p:nvPicPr>
        <p:blipFill>
          <a:blip r:embed="rId5"/>
          <a:stretch>
            <a:fillRect/>
          </a:stretch>
        </p:blipFill>
        <p:spPr>
          <a:xfrm>
            <a:off x="6025793" y="5972174"/>
            <a:ext cx="895350" cy="24765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572000" y="1227150"/>
            <a:ext cx="517641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 smtClean="0">
                <a:solidFill>
                  <a:srgbClr val="FF0000"/>
                </a:solidFill>
              </a:rPr>
              <a:t>//</a:t>
            </a:r>
            <a:r>
              <a:rPr lang="zh-TW" altLang="en-US" sz="1200" dirty="0" smtClean="0">
                <a:solidFill>
                  <a:srgbClr val="FF0000"/>
                </a:solidFill>
              </a:rPr>
              <a:t>比較</a:t>
            </a:r>
            <a:r>
              <a:rPr lang="en-US" altLang="zh-TW" sz="1200" dirty="0" smtClean="0">
                <a:solidFill>
                  <a:srgbClr val="FF0000"/>
                </a:solidFill>
              </a:rPr>
              <a:t>http</a:t>
            </a:r>
            <a:r>
              <a:rPr lang="zh-TW" altLang="en-US" sz="1200" dirty="0" smtClean="0">
                <a:solidFill>
                  <a:srgbClr val="FF0000"/>
                </a:solidFill>
              </a:rPr>
              <a:t>取出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url</a:t>
            </a:r>
            <a:r>
              <a:rPr lang="zh-TW" altLang="en-US" sz="1200" dirty="0" smtClean="0">
                <a:solidFill>
                  <a:srgbClr val="FF0000"/>
                </a:solidFill>
              </a:rPr>
              <a:t>的差別</a:t>
            </a:r>
            <a:endParaRPr lang="en-US" altLang="zh-TW" sz="1200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TW" sz="1200" dirty="0" err="1" smtClean="0"/>
              <a:t>var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http = require("http");</a:t>
            </a:r>
            <a:endParaRPr lang="zh-TW" altLang="zh-TW" sz="1200" dirty="0"/>
          </a:p>
          <a:p>
            <a:pPr algn="l"/>
            <a:r>
              <a:rPr lang="en-US" altLang="zh-TW" sz="1200" dirty="0" err="1"/>
              <a:t>var</a:t>
            </a:r>
            <a:r>
              <a:rPr lang="en-US" altLang="zh-TW" sz="1200" dirty="0"/>
              <a:t> </a:t>
            </a:r>
            <a:r>
              <a:rPr lang="en-US" altLang="zh-TW" sz="1200" dirty="0" err="1"/>
              <a:t>url</a:t>
            </a:r>
            <a:r>
              <a:rPr lang="en-US" altLang="zh-TW" sz="1200" dirty="0"/>
              <a:t> = require("</a:t>
            </a:r>
            <a:r>
              <a:rPr lang="en-US" altLang="zh-TW" sz="1200" dirty="0" err="1"/>
              <a:t>url</a:t>
            </a:r>
            <a:r>
              <a:rPr lang="en-US" altLang="zh-TW" sz="1200" dirty="0"/>
              <a:t>");</a:t>
            </a:r>
            <a:endParaRPr lang="zh-TW" altLang="zh-TW" sz="1200" dirty="0"/>
          </a:p>
          <a:p>
            <a:pPr algn="l"/>
            <a:r>
              <a:rPr lang="en-US" altLang="zh-TW" sz="1200" dirty="0"/>
              <a:t> </a:t>
            </a:r>
            <a:endParaRPr lang="zh-TW" altLang="zh-TW" sz="1200" dirty="0"/>
          </a:p>
          <a:p>
            <a:pPr algn="l"/>
            <a:r>
              <a:rPr lang="en-US" altLang="zh-TW" sz="1200" dirty="0"/>
              <a:t>function start(route) {  //route</a:t>
            </a:r>
            <a:r>
              <a:rPr lang="zh-TW" altLang="zh-TW" sz="1200" dirty="0"/>
              <a:t>是由外部傳入的</a:t>
            </a:r>
            <a:r>
              <a:rPr lang="en-US" altLang="zh-TW" sz="1200" dirty="0"/>
              <a:t>function</a:t>
            </a:r>
            <a:endParaRPr lang="zh-TW" altLang="zh-TW" sz="1200" dirty="0"/>
          </a:p>
          <a:p>
            <a:pPr algn="l"/>
            <a:r>
              <a:rPr lang="en-US" altLang="zh-TW" sz="1200" dirty="0"/>
              <a:t>  function </a:t>
            </a:r>
            <a:r>
              <a:rPr lang="en-US" altLang="zh-TW" sz="1200" dirty="0" err="1"/>
              <a:t>onRequest</a:t>
            </a:r>
            <a:r>
              <a:rPr lang="en-US" altLang="zh-TW" sz="1200" dirty="0"/>
              <a:t>(request, response) {</a:t>
            </a:r>
            <a:endParaRPr lang="zh-TW" altLang="zh-TW" sz="1200" dirty="0"/>
          </a:p>
          <a:p>
            <a:pPr algn="l"/>
            <a:r>
              <a:rPr lang="en-US" altLang="zh-TW" sz="1200" dirty="0"/>
              <a:t>    </a:t>
            </a:r>
            <a:r>
              <a:rPr lang="en-US" altLang="zh-TW" sz="1200" dirty="0" err="1">
                <a:solidFill>
                  <a:srgbClr val="FF0000"/>
                </a:solidFill>
              </a:rPr>
              <a:t>var</a:t>
            </a:r>
            <a:r>
              <a:rPr lang="en-US" altLang="zh-TW" sz="1200" dirty="0">
                <a:solidFill>
                  <a:srgbClr val="FF0000"/>
                </a:solidFill>
              </a:rPr>
              <a:t> pathname = </a:t>
            </a:r>
            <a:r>
              <a:rPr lang="en-US" altLang="zh-TW" sz="1200" dirty="0" err="1">
                <a:solidFill>
                  <a:srgbClr val="FF0000"/>
                </a:solidFill>
              </a:rPr>
              <a:t>url.parse</a:t>
            </a:r>
            <a:r>
              <a:rPr lang="en-US" altLang="zh-TW" sz="1200" dirty="0">
                <a:solidFill>
                  <a:srgbClr val="FF0000"/>
                </a:solidFill>
              </a:rPr>
              <a:t>(request.url).pathname; </a:t>
            </a:r>
            <a:r>
              <a:rPr lang="en-US" altLang="zh-TW" sz="1200" dirty="0"/>
              <a:t>//</a:t>
            </a:r>
            <a:r>
              <a:rPr lang="zh-TW" altLang="zh-TW" sz="1200" dirty="0"/>
              <a:t>取出</a:t>
            </a:r>
            <a:r>
              <a:rPr lang="en-US" altLang="zh-TW" sz="1200" dirty="0"/>
              <a:t>URL</a:t>
            </a:r>
            <a:r>
              <a:rPr lang="zh-TW" altLang="zh-TW" sz="1200" dirty="0"/>
              <a:t>後面的名稱</a:t>
            </a:r>
          </a:p>
          <a:p>
            <a:pPr algn="l"/>
            <a:r>
              <a:rPr lang="en-US" altLang="zh-TW" sz="1200" dirty="0"/>
              <a:t>	</a:t>
            </a:r>
            <a:r>
              <a:rPr lang="en-US" altLang="zh-TW" sz="1200" dirty="0">
                <a:solidFill>
                  <a:srgbClr val="FF0000"/>
                </a:solidFill>
              </a:rPr>
              <a:t>if(pathname</a:t>
            </a:r>
            <a:r>
              <a:rPr lang="en-US" altLang="zh-TW" sz="1200" dirty="0"/>
              <a:t>!="/favicon.ico")  //</a:t>
            </a:r>
            <a:r>
              <a:rPr lang="zh-TW" altLang="zh-TW" sz="1200" dirty="0"/>
              <a:t>排除</a:t>
            </a:r>
            <a:r>
              <a:rPr lang="en-US" altLang="zh-TW" sz="1200" dirty="0"/>
              <a:t>/favicon.ico</a:t>
            </a:r>
            <a:r>
              <a:rPr lang="zh-TW" altLang="zh-TW" sz="1200" dirty="0"/>
              <a:t>不明問題</a:t>
            </a:r>
          </a:p>
          <a:p>
            <a:pPr algn="l"/>
            <a:r>
              <a:rPr lang="en-US" altLang="zh-TW" sz="1200" dirty="0"/>
              <a:t>	{</a:t>
            </a:r>
            <a:endParaRPr lang="zh-TW" altLang="zh-TW" sz="1200" dirty="0"/>
          </a:p>
          <a:p>
            <a:pPr algn="l"/>
            <a:r>
              <a:rPr lang="en-US" altLang="zh-TW" sz="1200" dirty="0"/>
              <a:t>		console.log("Request </a:t>
            </a:r>
            <a:r>
              <a:rPr lang="zh-TW" altLang="zh-TW" sz="1200" dirty="0"/>
              <a:t>路徑</a:t>
            </a:r>
            <a:r>
              <a:rPr lang="en-US" altLang="zh-TW" sz="1200" dirty="0"/>
              <a:t> : " + pathname );</a:t>
            </a:r>
            <a:endParaRPr lang="zh-TW" altLang="zh-TW" sz="1200" dirty="0"/>
          </a:p>
          <a:p>
            <a:pPr algn="l"/>
            <a:r>
              <a:rPr lang="en-US" altLang="zh-TW" sz="1200" dirty="0"/>
              <a:t>		route(pathname);//</a:t>
            </a:r>
            <a:r>
              <a:rPr lang="zh-TW" altLang="zh-TW" sz="1200" dirty="0"/>
              <a:t>執行</a:t>
            </a:r>
            <a:r>
              <a:rPr lang="en-US" altLang="zh-TW" sz="1200" dirty="0"/>
              <a:t>router.js</a:t>
            </a:r>
            <a:endParaRPr lang="zh-TW" altLang="zh-TW" sz="1200" dirty="0"/>
          </a:p>
          <a:p>
            <a:pPr algn="l"/>
            <a:r>
              <a:rPr lang="en-US" altLang="zh-TW" sz="1200" dirty="0"/>
              <a:t> </a:t>
            </a:r>
            <a:endParaRPr lang="zh-TW" altLang="zh-TW" sz="1200" dirty="0"/>
          </a:p>
          <a:p>
            <a:pPr algn="l"/>
            <a:r>
              <a:rPr lang="en-US" altLang="zh-TW" sz="1200" dirty="0"/>
              <a:t>		</a:t>
            </a:r>
            <a:r>
              <a:rPr lang="en-US" altLang="zh-TW" sz="1200" dirty="0" err="1"/>
              <a:t>response.writeHead</a:t>
            </a:r>
            <a:r>
              <a:rPr lang="en-US" altLang="zh-TW" sz="1200" dirty="0"/>
              <a:t>(200, {"Content-Type": "text/plain"});</a:t>
            </a:r>
            <a:endParaRPr lang="zh-TW" altLang="zh-TW" sz="1200" dirty="0"/>
          </a:p>
          <a:p>
            <a:pPr algn="l"/>
            <a:r>
              <a:rPr lang="en-US" altLang="zh-TW" sz="1200" dirty="0"/>
              <a:t>		</a:t>
            </a:r>
            <a:r>
              <a:rPr lang="en-US" altLang="zh-TW" sz="1200" dirty="0" err="1"/>
              <a:t>response.write</a:t>
            </a:r>
            <a:r>
              <a:rPr lang="en-US" altLang="zh-TW" sz="1200" dirty="0"/>
              <a:t>("Server:"+pathname);//</a:t>
            </a:r>
            <a:r>
              <a:rPr lang="zh-TW" altLang="zh-TW" sz="1200" dirty="0"/>
              <a:t>顯示於網頁</a:t>
            </a:r>
          </a:p>
          <a:p>
            <a:pPr algn="l"/>
            <a:r>
              <a:rPr lang="en-US" altLang="zh-TW" sz="1200" dirty="0"/>
              <a:t>		</a:t>
            </a:r>
            <a:r>
              <a:rPr lang="en-US" altLang="zh-TW" sz="1200" dirty="0" err="1"/>
              <a:t>response.end</a:t>
            </a:r>
            <a:r>
              <a:rPr lang="en-US" altLang="zh-TW" sz="1200" dirty="0"/>
              <a:t>();</a:t>
            </a:r>
            <a:endParaRPr lang="zh-TW" altLang="zh-TW" sz="1200" dirty="0"/>
          </a:p>
          <a:p>
            <a:pPr algn="l"/>
            <a:r>
              <a:rPr lang="en-US" altLang="zh-TW" sz="1200" dirty="0"/>
              <a:t>	}</a:t>
            </a:r>
            <a:endParaRPr lang="zh-TW" altLang="zh-TW" sz="1200" dirty="0"/>
          </a:p>
          <a:p>
            <a:pPr algn="l"/>
            <a:r>
              <a:rPr lang="en-US" altLang="zh-TW" sz="1200" dirty="0"/>
              <a:t>  }</a:t>
            </a:r>
            <a:endParaRPr lang="zh-TW" altLang="zh-TW" sz="1200" dirty="0"/>
          </a:p>
          <a:p>
            <a:pPr algn="l"/>
            <a:r>
              <a:rPr lang="en-US" altLang="zh-TW" sz="1200" dirty="0"/>
              <a:t>  </a:t>
            </a:r>
            <a:r>
              <a:rPr lang="en-US" altLang="zh-TW" sz="1200" dirty="0" err="1"/>
              <a:t>http.createServer</a:t>
            </a:r>
            <a:r>
              <a:rPr lang="en-US" altLang="zh-TW" sz="1200" dirty="0"/>
              <a:t>(</a:t>
            </a:r>
            <a:r>
              <a:rPr lang="en-US" altLang="zh-TW" sz="1200" dirty="0" err="1"/>
              <a:t>onRequest</a:t>
            </a:r>
            <a:r>
              <a:rPr lang="en-US" altLang="zh-TW" sz="1200" dirty="0"/>
              <a:t>).listen(8888);//</a:t>
            </a:r>
            <a:r>
              <a:rPr lang="zh-TW" altLang="zh-TW" sz="1200" dirty="0"/>
              <a:t>啟動服務</a:t>
            </a:r>
          </a:p>
          <a:p>
            <a:pPr algn="l"/>
            <a:r>
              <a:rPr lang="en-US" altLang="zh-TW" sz="1200" dirty="0"/>
              <a:t>  console.log("Server has started.");</a:t>
            </a:r>
            <a:endParaRPr lang="zh-TW" altLang="zh-TW" sz="1200" dirty="0"/>
          </a:p>
          <a:p>
            <a:pPr algn="l"/>
            <a:r>
              <a:rPr lang="en-US" altLang="zh-TW" sz="1200" dirty="0"/>
              <a:t>}</a:t>
            </a:r>
            <a:endParaRPr lang="zh-TW" altLang="zh-TW" sz="1200" dirty="0"/>
          </a:p>
          <a:p>
            <a:pPr algn="l"/>
            <a:r>
              <a:rPr lang="en-US" altLang="zh-TW" sz="1200" dirty="0" err="1"/>
              <a:t>exports.start</a:t>
            </a:r>
            <a:r>
              <a:rPr lang="en-US" altLang="zh-TW" sz="1200" dirty="0"/>
              <a:t> = start;</a:t>
            </a:r>
            <a:endParaRPr lang="zh-TW" altLang="en-US" sz="1200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2490655" y="2133600"/>
            <a:ext cx="2309945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76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Node.js</a:t>
            </a:r>
            <a:r>
              <a:rPr lang="zh-TW" altLang="zh-TW" dirty="0"/>
              <a:t>全域物件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其所有屬性都可以在程式的任何地方</a:t>
            </a:r>
            <a:r>
              <a:rPr lang="zh-TW" altLang="en-US" dirty="0" smtClean="0"/>
              <a:t>訪問</a:t>
            </a:r>
            <a:endParaRPr lang="en-US" altLang="zh-TW" dirty="0" smtClean="0"/>
          </a:p>
          <a:p>
            <a:r>
              <a:rPr lang="zh-TW" altLang="zh-TW" dirty="0"/>
              <a:t>取出完整</a:t>
            </a:r>
            <a:r>
              <a:rPr lang="zh-TW" altLang="zh-TW" dirty="0" smtClean="0"/>
              <a:t>路徑</a:t>
            </a:r>
            <a:r>
              <a:rPr lang="en-US" altLang="zh-TW" dirty="0" smtClean="0"/>
              <a:t> </a:t>
            </a:r>
            <a:r>
              <a:rPr lang="en-US" altLang="zh-TW" dirty="0"/>
              <a:t> __</a:t>
            </a:r>
            <a:r>
              <a:rPr lang="en-US" altLang="zh-TW" dirty="0" smtClean="0"/>
              <a:t>filename</a:t>
            </a:r>
          </a:p>
          <a:p>
            <a:r>
              <a:rPr lang="zh-TW" altLang="zh-TW" dirty="0"/>
              <a:t>取出所在</a:t>
            </a:r>
            <a:r>
              <a:rPr lang="zh-TW" altLang="zh-TW" dirty="0" smtClean="0"/>
              <a:t>目錄</a:t>
            </a:r>
            <a:r>
              <a:rPr lang="en-US" altLang="zh-TW" dirty="0" smtClean="0"/>
              <a:t> </a:t>
            </a:r>
            <a:r>
              <a:rPr lang="en-US" altLang="zh-TW" dirty="0"/>
              <a:t>__</a:t>
            </a:r>
            <a:r>
              <a:rPr lang="en-US" altLang="zh-TW" dirty="0" err="1"/>
              <a:t>dirname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zh-TW" altLang="zh-TW" dirty="0"/>
              <a:t>間隔時間後</a:t>
            </a:r>
            <a:r>
              <a:rPr lang="zh-TW" altLang="zh-TW" dirty="0" smtClean="0"/>
              <a:t>執行</a:t>
            </a:r>
            <a:r>
              <a:rPr lang="en-US" altLang="zh-TW" dirty="0" smtClean="0"/>
              <a:t> </a:t>
            </a:r>
            <a:r>
              <a:rPr lang="en-US" altLang="zh-TW" dirty="0" err="1"/>
              <a:t>setTimeout</a:t>
            </a:r>
            <a:r>
              <a:rPr lang="en-US" altLang="zh-TW" dirty="0"/>
              <a:t>(</a:t>
            </a:r>
            <a:r>
              <a:rPr lang="en-US" altLang="zh-TW" dirty="0" err="1"/>
              <a:t>cb</a:t>
            </a:r>
            <a:r>
              <a:rPr lang="en-US" altLang="zh-TW" dirty="0"/>
              <a:t>, </a:t>
            </a:r>
            <a:r>
              <a:rPr lang="en-US" altLang="zh-TW" dirty="0" err="1"/>
              <a:t>ms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console</a:t>
            </a:r>
            <a:r>
              <a:rPr lang="zh-TW" altLang="zh-TW" dirty="0"/>
              <a:t>是由</a:t>
            </a:r>
            <a:r>
              <a:rPr lang="en-US" altLang="zh-TW" dirty="0"/>
              <a:t> </a:t>
            </a:r>
            <a:r>
              <a:rPr lang="en-US" altLang="zh-TW" dirty="0" smtClean="0"/>
              <a:t>IE </a:t>
            </a:r>
            <a:r>
              <a:rPr lang="zh-TW" altLang="zh-TW" dirty="0"/>
              <a:t>的</a:t>
            </a:r>
            <a:r>
              <a:rPr lang="en-US" altLang="zh-TW" dirty="0"/>
              <a:t> </a:t>
            </a:r>
            <a:r>
              <a:rPr lang="en-US" altLang="zh-TW" dirty="0" err="1"/>
              <a:t>JScript</a:t>
            </a:r>
            <a:r>
              <a:rPr lang="en-US" altLang="zh-TW" dirty="0"/>
              <a:t> </a:t>
            </a:r>
            <a:r>
              <a:rPr lang="zh-TW" altLang="zh-TW" dirty="0"/>
              <a:t>引擎提供的調試工具</a:t>
            </a:r>
            <a:endParaRPr lang="en-US" altLang="zh-TW" dirty="0" smtClean="0"/>
          </a:p>
          <a:p>
            <a:r>
              <a:rPr lang="en-US" altLang="zh-TW" dirty="0" smtClean="0"/>
              <a:t>….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632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Node.js</a:t>
            </a:r>
            <a:r>
              <a:rPr lang="zh-TW" altLang="zh-TW" dirty="0"/>
              <a:t>文件系统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zh-TW" altLang="zh-TW" dirty="0"/>
              <a:t>非同步和</a:t>
            </a:r>
            <a:r>
              <a:rPr lang="zh-TW" altLang="zh-TW" dirty="0" smtClean="0"/>
              <a:t>同步</a:t>
            </a:r>
            <a:r>
              <a:rPr lang="en-US" altLang="zh-TW" dirty="0" smtClean="0"/>
              <a:t>:</a:t>
            </a:r>
            <a:r>
              <a:rPr lang="zh-TW" altLang="zh-TW" dirty="0"/>
              <a:t>建議是用非同步</a:t>
            </a:r>
            <a:r>
              <a:rPr lang="zh-TW" altLang="zh-TW" dirty="0" smtClean="0"/>
              <a:t>方法</a:t>
            </a:r>
            <a:r>
              <a:rPr lang="zh-TW" altLang="en-US" dirty="0" smtClean="0"/>
              <a:t>，</a:t>
            </a:r>
            <a:r>
              <a:rPr lang="zh-TW" altLang="zh-TW" dirty="0" smtClean="0"/>
              <a:t>性能</a:t>
            </a:r>
            <a:r>
              <a:rPr lang="zh-TW" altLang="zh-TW" dirty="0"/>
              <a:t>更高，速度更快，而且沒有</a:t>
            </a:r>
            <a:r>
              <a:rPr lang="zh-TW" altLang="zh-TW" dirty="0" smtClean="0"/>
              <a:t>阻塞</a:t>
            </a:r>
            <a:endParaRPr lang="en-US" altLang="zh-TW" dirty="0" smtClean="0"/>
          </a:p>
          <a:p>
            <a:r>
              <a:rPr lang="zh-TW" altLang="en-US" dirty="0" smtClean="0"/>
              <a:t>利用</a:t>
            </a:r>
            <a:r>
              <a:rPr lang="en-US" altLang="zh-TW" dirty="0"/>
              <a:t>require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fs</a:t>
            </a:r>
            <a:r>
              <a:rPr lang="en-US" altLang="zh-TW" dirty="0" smtClean="0"/>
              <a:t>”)</a:t>
            </a:r>
            <a:r>
              <a:rPr lang="zh-TW" altLang="en-US" dirty="0" smtClean="0"/>
              <a:t>方法進行</a:t>
            </a:r>
            <a:endParaRPr lang="en-US" altLang="zh-TW" dirty="0" smtClean="0"/>
          </a:p>
          <a:p>
            <a:pPr lvl="1"/>
            <a:r>
              <a:rPr lang="zh-TW" altLang="zh-TW" sz="2400" dirty="0" smtClean="0"/>
              <a:t>打開文件</a:t>
            </a:r>
            <a:r>
              <a:rPr lang="en-US" altLang="zh-TW" sz="2400" dirty="0" err="1"/>
              <a:t>fs.open</a:t>
            </a:r>
            <a:r>
              <a:rPr lang="en-US" altLang="zh-TW" sz="2400" dirty="0" smtClean="0"/>
              <a:t>(…)</a:t>
            </a:r>
          </a:p>
          <a:p>
            <a:pPr lvl="1"/>
            <a:r>
              <a:rPr lang="zh-TW" altLang="en-US" sz="2400" dirty="0" smtClean="0"/>
              <a:t>獲取檔案資訊</a:t>
            </a:r>
            <a:r>
              <a:rPr lang="en-US" altLang="zh-TW" sz="2400" dirty="0" err="1"/>
              <a:t>fs.stat</a:t>
            </a:r>
            <a:r>
              <a:rPr lang="en-US" altLang="zh-TW" sz="2400" dirty="0" smtClean="0"/>
              <a:t>(…)</a:t>
            </a:r>
          </a:p>
          <a:p>
            <a:pPr lvl="1"/>
            <a:r>
              <a:rPr lang="zh-TW" altLang="zh-TW" sz="2400" dirty="0" smtClean="0"/>
              <a:t>寫入文件</a:t>
            </a:r>
            <a:r>
              <a:rPr lang="en-US" altLang="zh-TW" sz="2400" dirty="0" err="1"/>
              <a:t>fs.writeFile</a:t>
            </a:r>
            <a:r>
              <a:rPr lang="en-US" altLang="zh-TW" sz="2400" dirty="0" smtClean="0"/>
              <a:t>(…)</a:t>
            </a:r>
          </a:p>
          <a:p>
            <a:pPr lvl="1"/>
            <a:r>
              <a:rPr lang="zh-TW" altLang="zh-TW" sz="2400" dirty="0" smtClean="0"/>
              <a:t>讀取文件</a:t>
            </a:r>
            <a:r>
              <a:rPr lang="en-US" altLang="zh-TW" sz="2400" dirty="0" err="1"/>
              <a:t>fs.read</a:t>
            </a:r>
            <a:r>
              <a:rPr lang="en-US" altLang="zh-TW" sz="2400" dirty="0" smtClean="0"/>
              <a:t>(…)</a:t>
            </a:r>
          </a:p>
          <a:p>
            <a:pPr lvl="1"/>
            <a:r>
              <a:rPr lang="zh-TW" altLang="zh-TW" sz="2400" dirty="0" smtClean="0"/>
              <a:t>關閉文件</a:t>
            </a:r>
            <a:r>
              <a:rPr lang="en-US" altLang="zh-TW" sz="2400" dirty="0" err="1"/>
              <a:t>fs.close</a:t>
            </a:r>
            <a:r>
              <a:rPr lang="en-US" altLang="zh-TW" sz="2400" dirty="0" smtClean="0"/>
              <a:t>(…)</a:t>
            </a:r>
          </a:p>
          <a:p>
            <a:pPr lvl="1"/>
            <a:r>
              <a:rPr lang="zh-TW" altLang="zh-TW" sz="2400" dirty="0" smtClean="0"/>
              <a:t>截取文件</a:t>
            </a:r>
            <a:r>
              <a:rPr lang="en-US" altLang="zh-TW" sz="2400" dirty="0" err="1"/>
              <a:t>fs.ftruncate</a:t>
            </a:r>
            <a:r>
              <a:rPr lang="en-US" altLang="zh-TW" sz="2400" dirty="0" smtClean="0"/>
              <a:t>(…)</a:t>
            </a:r>
          </a:p>
          <a:p>
            <a:pPr lvl="1"/>
            <a:r>
              <a:rPr lang="zh-TW" altLang="zh-TW" sz="2400" dirty="0" smtClean="0"/>
              <a:t>删</a:t>
            </a:r>
            <a:r>
              <a:rPr lang="zh-TW" altLang="zh-TW" sz="2400" dirty="0"/>
              <a:t>除</a:t>
            </a:r>
            <a:r>
              <a:rPr lang="zh-TW" altLang="zh-TW" sz="2400" dirty="0" smtClean="0"/>
              <a:t>文件</a:t>
            </a:r>
            <a:r>
              <a:rPr lang="en-US" altLang="zh-TW" sz="2400" dirty="0" err="1"/>
              <a:t>fs.unlink</a:t>
            </a:r>
            <a:r>
              <a:rPr lang="en-US" altLang="zh-TW" sz="2400" dirty="0" smtClean="0"/>
              <a:t>(…)</a:t>
            </a:r>
          </a:p>
          <a:p>
            <a:pPr lvl="1"/>
            <a:endParaRPr lang="en-US" altLang="zh-TW" sz="2400" dirty="0" smtClean="0"/>
          </a:p>
          <a:p>
            <a:pPr lvl="1"/>
            <a:r>
              <a:rPr lang="zh-TW" altLang="zh-TW" sz="2400" dirty="0" smtClean="0"/>
              <a:t>創建目錄</a:t>
            </a:r>
            <a:r>
              <a:rPr lang="en-US" altLang="zh-TW" sz="2400" dirty="0" err="1"/>
              <a:t>fs.mkdir</a:t>
            </a:r>
            <a:r>
              <a:rPr lang="en-US" altLang="zh-TW" sz="2400" dirty="0" smtClean="0"/>
              <a:t>(…)</a:t>
            </a:r>
          </a:p>
          <a:p>
            <a:pPr lvl="1"/>
            <a:r>
              <a:rPr lang="zh-TW" altLang="zh-TW" sz="2400" dirty="0" smtClean="0"/>
              <a:t>讀取</a:t>
            </a:r>
            <a:r>
              <a:rPr lang="zh-TW" altLang="zh-TW" sz="2400" dirty="0"/>
              <a:t>目錄</a:t>
            </a:r>
            <a:r>
              <a:rPr lang="en-US" altLang="zh-TW" sz="2400" dirty="0" err="1" smtClean="0"/>
              <a:t>fs.readdir</a:t>
            </a:r>
            <a:r>
              <a:rPr lang="en-US" altLang="zh-TW" sz="2400" smtClean="0"/>
              <a:t>(…)</a:t>
            </a:r>
          </a:p>
          <a:p>
            <a:pPr lvl="1"/>
            <a:r>
              <a:rPr lang="zh-TW" altLang="zh-TW" sz="2400" dirty="0" smtClean="0"/>
              <a:t>刪除目錄</a:t>
            </a:r>
            <a:r>
              <a:rPr lang="en-US" altLang="zh-TW" sz="2400" dirty="0" err="1"/>
              <a:t>fs.rmdir</a:t>
            </a:r>
            <a:r>
              <a:rPr lang="en-US" altLang="zh-TW" sz="2400" dirty="0" smtClean="0"/>
              <a:t>(…)</a:t>
            </a:r>
            <a:endParaRPr lang="zh-TW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707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Node.js</a:t>
            </a:r>
            <a:r>
              <a:rPr lang="zh-TW" altLang="zh-TW" dirty="0"/>
              <a:t>常用工具</a:t>
            </a:r>
            <a:r>
              <a:rPr lang="en-US" altLang="zh-TW" dirty="0" err="1"/>
              <a:t>util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util.inherits</a:t>
            </a:r>
            <a:r>
              <a:rPr lang="zh-TW" altLang="zh-TW" dirty="0"/>
              <a:t>是一個實現物件間原型繼承的</a:t>
            </a:r>
            <a:r>
              <a:rPr lang="zh-TW" altLang="zh-TW" dirty="0" smtClean="0"/>
              <a:t>函數</a:t>
            </a:r>
            <a:endParaRPr lang="en-US" altLang="zh-TW" dirty="0" smtClean="0"/>
          </a:p>
          <a:p>
            <a:r>
              <a:rPr lang="en-US" altLang="zh-TW" dirty="0" err="1"/>
              <a:t>util.inspect</a:t>
            </a:r>
            <a:r>
              <a:rPr lang="zh-TW" altLang="zh-TW" dirty="0"/>
              <a:t>是一個將任意物件轉換 為字串的</a:t>
            </a:r>
            <a:r>
              <a:rPr lang="zh-TW" altLang="zh-TW" dirty="0" smtClean="0"/>
              <a:t>方法</a:t>
            </a:r>
            <a:endParaRPr lang="en-US" altLang="zh-TW" dirty="0" smtClean="0"/>
          </a:p>
          <a:p>
            <a:r>
              <a:rPr lang="zh-TW" altLang="en-US" dirty="0" smtClean="0"/>
              <a:t>其他</a:t>
            </a:r>
            <a:endParaRPr lang="en-US" altLang="zh-TW" dirty="0" smtClean="0"/>
          </a:p>
          <a:p>
            <a:pPr lvl="1"/>
            <a:r>
              <a:rPr lang="en-US" altLang="zh-TW" sz="2000" dirty="0" err="1"/>
              <a:t>util.isArray</a:t>
            </a:r>
            <a:r>
              <a:rPr lang="en-US" altLang="zh-TW" sz="2000" dirty="0"/>
              <a:t>(object) </a:t>
            </a:r>
            <a:r>
              <a:rPr lang="zh-TW" altLang="zh-TW" sz="2000" dirty="0" smtClean="0"/>
              <a:t>陣列</a:t>
            </a:r>
            <a:r>
              <a:rPr lang="zh-TW" altLang="zh-TW" sz="2000" dirty="0"/>
              <a:t>返回</a:t>
            </a:r>
            <a:r>
              <a:rPr lang="en-US" altLang="zh-TW" sz="2000" dirty="0"/>
              <a:t>true</a:t>
            </a:r>
            <a:r>
              <a:rPr lang="zh-TW" altLang="zh-TW" sz="2000" dirty="0"/>
              <a:t>，否則返回</a:t>
            </a:r>
            <a:r>
              <a:rPr lang="en-US" altLang="zh-TW" sz="2000" dirty="0" smtClean="0"/>
              <a:t>false</a:t>
            </a:r>
          </a:p>
          <a:p>
            <a:pPr lvl="1"/>
            <a:r>
              <a:rPr lang="en-US" altLang="zh-TW" sz="2000" dirty="0" err="1"/>
              <a:t>util.isRegExp</a:t>
            </a:r>
            <a:r>
              <a:rPr lang="en-US" altLang="zh-TW" sz="2000" dirty="0"/>
              <a:t>(object</a:t>
            </a:r>
            <a:r>
              <a:rPr lang="en-US" altLang="zh-TW" sz="2000" dirty="0" smtClean="0"/>
              <a:t>)</a:t>
            </a:r>
            <a:r>
              <a:rPr lang="zh-TW" altLang="zh-TW" sz="2000" dirty="0" smtClean="0"/>
              <a:t> 規正</a:t>
            </a:r>
            <a:r>
              <a:rPr lang="zh-TW" altLang="zh-TW" sz="2000" dirty="0"/>
              <a:t>表達式返回</a:t>
            </a:r>
            <a:r>
              <a:rPr lang="en-US" altLang="zh-TW" sz="2000" dirty="0"/>
              <a:t>true</a:t>
            </a:r>
            <a:r>
              <a:rPr lang="zh-TW" altLang="zh-TW" sz="2000" dirty="0"/>
              <a:t>，否則返回</a:t>
            </a:r>
            <a:r>
              <a:rPr lang="en-US" altLang="zh-TW" sz="2000" dirty="0" smtClean="0"/>
              <a:t>false</a:t>
            </a:r>
          </a:p>
          <a:p>
            <a:pPr lvl="1"/>
            <a:r>
              <a:rPr lang="en-US" altLang="zh-TW" sz="2000" dirty="0" err="1"/>
              <a:t>util.isDate</a:t>
            </a:r>
            <a:r>
              <a:rPr lang="en-US" altLang="zh-TW" sz="2000" dirty="0"/>
              <a:t>(object</a:t>
            </a:r>
            <a:r>
              <a:rPr lang="en-US" altLang="zh-TW" sz="2000" dirty="0" smtClean="0"/>
              <a:t>)</a:t>
            </a:r>
            <a:r>
              <a:rPr lang="zh-TW" altLang="zh-TW" sz="2000" dirty="0" smtClean="0"/>
              <a:t> 日期</a:t>
            </a:r>
            <a:r>
              <a:rPr lang="zh-TW" altLang="zh-TW" sz="2000" dirty="0"/>
              <a:t>返回</a:t>
            </a:r>
            <a:r>
              <a:rPr lang="en-US" altLang="zh-TW" sz="2000" dirty="0"/>
              <a:t>true</a:t>
            </a:r>
            <a:r>
              <a:rPr lang="zh-TW" altLang="zh-TW" sz="2000" dirty="0"/>
              <a:t>，否則返回</a:t>
            </a:r>
            <a:r>
              <a:rPr lang="en-US" altLang="zh-TW" sz="2000" dirty="0"/>
              <a:t>false</a:t>
            </a:r>
            <a:r>
              <a:rPr lang="zh-TW" altLang="zh-TW" sz="2000" dirty="0" smtClean="0"/>
              <a:t>。</a:t>
            </a:r>
            <a:endParaRPr lang="en-US" altLang="zh-TW" sz="2000" dirty="0" smtClean="0"/>
          </a:p>
          <a:p>
            <a:pPr lvl="1"/>
            <a:r>
              <a:rPr lang="en-US" altLang="zh-TW" sz="2000" dirty="0" err="1"/>
              <a:t>util.isError</a:t>
            </a:r>
            <a:r>
              <a:rPr lang="en-US" altLang="zh-TW" sz="2000" dirty="0"/>
              <a:t>(object</a:t>
            </a:r>
            <a:r>
              <a:rPr lang="en-US" altLang="zh-TW" sz="2000" dirty="0" smtClean="0"/>
              <a:t>)</a:t>
            </a:r>
            <a:r>
              <a:rPr lang="zh-TW" altLang="zh-TW" sz="2000" dirty="0" smtClean="0"/>
              <a:t> 錯誤</a:t>
            </a:r>
            <a:r>
              <a:rPr lang="zh-TW" altLang="zh-TW" sz="2000" dirty="0"/>
              <a:t>物件返回</a:t>
            </a:r>
            <a:r>
              <a:rPr lang="en-US" altLang="zh-TW" sz="2000" dirty="0"/>
              <a:t>true</a:t>
            </a:r>
            <a:r>
              <a:rPr lang="zh-TW" altLang="zh-TW" sz="2000" dirty="0"/>
              <a:t>，否則返回</a:t>
            </a:r>
            <a:r>
              <a:rPr lang="en-US" altLang="zh-TW" sz="2000" dirty="0"/>
              <a:t>false</a:t>
            </a:r>
            <a:r>
              <a:rPr lang="zh-TW" altLang="zh-TW" sz="2000" dirty="0"/>
              <a:t>。</a:t>
            </a:r>
          </a:p>
          <a:p>
            <a:pPr lvl="1"/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2228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Node.js</a:t>
            </a:r>
            <a:r>
              <a:rPr lang="zh-TW" altLang="zh-TW" dirty="0"/>
              <a:t>常用工具</a:t>
            </a:r>
            <a:r>
              <a:rPr lang="en-US" altLang="zh-TW" dirty="0" err="1"/>
              <a:t>util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util.inherits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219199"/>
            <a:ext cx="4572000" cy="553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5275780" y="3352800"/>
            <a:ext cx="356342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6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Node.js </a:t>
            </a:r>
            <a:r>
              <a:rPr lang="en-US" altLang="zh-TW" dirty="0" err="1"/>
              <a:t>EventEmitter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EventEmitter</a:t>
            </a:r>
            <a:r>
              <a:rPr lang="en-US" altLang="zh-TW" dirty="0"/>
              <a:t> </a:t>
            </a:r>
            <a:r>
              <a:rPr lang="zh-TW" altLang="zh-TW" dirty="0"/>
              <a:t>的核心就是</a:t>
            </a:r>
            <a:r>
              <a:rPr lang="zh-TW" altLang="zh-TW" u="sng" dirty="0"/>
              <a:t>事件觸發</a:t>
            </a:r>
            <a:r>
              <a:rPr lang="zh-TW" altLang="zh-TW" dirty="0"/>
              <a:t>與</a:t>
            </a:r>
            <a:r>
              <a:rPr lang="zh-TW" altLang="zh-TW" u="sng" dirty="0"/>
              <a:t>事件監聽器</a:t>
            </a:r>
            <a:r>
              <a:rPr lang="zh-TW" altLang="zh-TW" dirty="0"/>
              <a:t>功能的</a:t>
            </a:r>
            <a:r>
              <a:rPr lang="zh-TW" altLang="zh-TW" dirty="0" smtClean="0"/>
              <a:t>封裝</a:t>
            </a:r>
            <a:r>
              <a:rPr lang="zh-TW" altLang="en-US" dirty="0" smtClean="0"/>
              <a:t>，</a:t>
            </a:r>
            <a:r>
              <a:rPr lang="zh-TW" altLang="zh-TW" dirty="0" smtClean="0"/>
              <a:t>事件</a:t>
            </a:r>
            <a:r>
              <a:rPr lang="zh-TW" altLang="zh-TW" dirty="0"/>
              <a:t>迴</a:t>
            </a:r>
            <a:r>
              <a:rPr lang="zh-TW" altLang="zh-TW" dirty="0" smtClean="0"/>
              <a:t>圈</a:t>
            </a:r>
            <a:r>
              <a:rPr lang="zh-TW" altLang="en-US" dirty="0" smtClean="0"/>
              <a:t>即為此應用。</a:t>
            </a:r>
            <a:endParaRPr lang="en-US" altLang="zh-TW" dirty="0"/>
          </a:p>
          <a:p>
            <a:pPr lvl="6"/>
            <a:r>
              <a:rPr lang="zh-TW" altLang="en-US" dirty="0" smtClean="0"/>
              <a:t>當</a:t>
            </a:r>
            <a:r>
              <a:rPr lang="en-US" altLang="zh-TW" dirty="0" err="1"/>
              <a:t>EventEmitter</a:t>
            </a:r>
            <a:r>
              <a:rPr lang="en-US" altLang="zh-TW" dirty="0"/>
              <a:t> </a:t>
            </a:r>
            <a:r>
              <a:rPr lang="zh-TW" altLang="en-US" dirty="0" smtClean="0"/>
              <a:t>有若干</a:t>
            </a:r>
            <a:r>
              <a:rPr lang="zh-TW" altLang="en-US" dirty="0"/>
              <a:t>個參數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04" y="2720939"/>
            <a:ext cx="2310062" cy="3854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3048000"/>
            <a:ext cx="5776727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3519672" y="5715000"/>
            <a:ext cx="2873892" cy="65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68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Node.js</a:t>
            </a:r>
            <a:r>
              <a:rPr lang="zh-TW" altLang="zh-TW" dirty="0"/>
              <a:t>工具模組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OS </a:t>
            </a:r>
            <a:r>
              <a:rPr lang="zh-TW" altLang="en-US" dirty="0" smtClean="0"/>
              <a:t>模組</a:t>
            </a:r>
            <a:endParaRPr lang="en-US" altLang="zh-TW" dirty="0" smtClean="0"/>
          </a:p>
          <a:p>
            <a:r>
              <a:rPr lang="en-US" altLang="zh-TW" dirty="0"/>
              <a:t>Path</a:t>
            </a:r>
            <a:r>
              <a:rPr lang="zh-TW" altLang="en-US" dirty="0" smtClean="0"/>
              <a:t>模組</a:t>
            </a:r>
            <a:endParaRPr lang="en-US" altLang="zh-TW" dirty="0" smtClean="0"/>
          </a:p>
          <a:p>
            <a:r>
              <a:rPr lang="en-US" altLang="zh-TW" dirty="0"/>
              <a:t>Net</a:t>
            </a:r>
            <a:r>
              <a:rPr lang="zh-TW" altLang="en-US" dirty="0" smtClean="0"/>
              <a:t>模組</a:t>
            </a:r>
            <a:endParaRPr lang="en-US" altLang="zh-TW" dirty="0" smtClean="0"/>
          </a:p>
          <a:p>
            <a:r>
              <a:rPr lang="en-US" altLang="zh-TW" dirty="0"/>
              <a:t>DNS</a:t>
            </a:r>
            <a:r>
              <a:rPr lang="zh-TW" altLang="en-US" dirty="0" smtClean="0"/>
              <a:t>模組</a:t>
            </a:r>
            <a:endParaRPr lang="en-US" altLang="zh-TW" dirty="0" smtClean="0"/>
          </a:p>
          <a:p>
            <a:r>
              <a:rPr lang="en-US" altLang="zh-TW" dirty="0"/>
              <a:t>Domain</a:t>
            </a:r>
            <a:r>
              <a:rPr lang="zh-TW" altLang="en-US" dirty="0" smtClean="0"/>
              <a:t>模組</a:t>
            </a:r>
            <a:endParaRPr lang="en-US" altLang="zh-TW" dirty="0" smtClean="0"/>
          </a:p>
          <a:p>
            <a:r>
              <a:rPr lang="en-US" altLang="zh-TW" dirty="0"/>
              <a:t>Web</a:t>
            </a:r>
            <a:r>
              <a:rPr lang="zh-TW" altLang="en-US" dirty="0" smtClean="0"/>
              <a:t>模組</a:t>
            </a:r>
            <a:endParaRPr lang="en-US" altLang="zh-TW" dirty="0" smtClean="0"/>
          </a:p>
          <a:p>
            <a:pPr lvl="1"/>
            <a:r>
              <a:rPr lang="en-US" altLang="zh-TW" dirty="0" err="1"/>
              <a:t>var</a:t>
            </a:r>
            <a:r>
              <a:rPr lang="en-US" altLang="zh-TW" dirty="0"/>
              <a:t> http = require('http');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4682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4016" y="251460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Thanks !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704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Node.js </a:t>
            </a:r>
            <a:r>
              <a:rPr lang="en-US" altLang="zh-TW" dirty="0" err="1"/>
              <a:t>EventEmitter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監聽事件</a:t>
            </a:r>
            <a:r>
              <a:rPr lang="zh-TW" altLang="en-US" dirty="0" smtClean="0"/>
              <a:t>新增</a:t>
            </a:r>
            <a:endParaRPr lang="en-US" altLang="zh-TW" dirty="0" smtClean="0"/>
          </a:p>
          <a:p>
            <a:pPr lvl="1"/>
            <a:r>
              <a:rPr lang="en-US" altLang="zh-TW" dirty="0"/>
              <a:t>//</a:t>
            </a:r>
            <a:r>
              <a:rPr lang="zh-TW" altLang="zh-TW" dirty="0"/>
              <a:t>監聽事件新增</a:t>
            </a:r>
            <a:r>
              <a:rPr lang="zh-TW" altLang="zh-TW" dirty="0" smtClean="0"/>
              <a:t>方法</a:t>
            </a:r>
            <a:r>
              <a:rPr lang="en-US" altLang="zh-TW" dirty="0" smtClean="0"/>
              <a:t>1</a:t>
            </a:r>
          </a:p>
          <a:p>
            <a:pPr lvl="1"/>
            <a:r>
              <a:rPr lang="en-US" altLang="zh-TW" dirty="0" err="1" smtClean="0"/>
              <a:t>eventEmitter.addListener</a:t>
            </a:r>
            <a:r>
              <a:rPr lang="en-US" altLang="zh-TW" dirty="0"/>
              <a:t>('</a:t>
            </a:r>
            <a:r>
              <a:rPr lang="zh-TW" altLang="zh-TW" dirty="0"/>
              <a:t>名稱</a:t>
            </a:r>
            <a:r>
              <a:rPr lang="en-US" altLang="zh-TW" dirty="0"/>
              <a:t>', function</a:t>
            </a:r>
            <a:r>
              <a:rPr lang="en-US" altLang="zh-TW" dirty="0" smtClean="0"/>
              <a:t>…);</a:t>
            </a:r>
          </a:p>
          <a:p>
            <a:pPr lvl="1"/>
            <a:r>
              <a:rPr lang="en-US" altLang="zh-TW" dirty="0" smtClean="0"/>
              <a:t>//</a:t>
            </a:r>
            <a:r>
              <a:rPr lang="zh-TW" altLang="zh-TW" dirty="0"/>
              <a:t>監聽事件新增方法</a:t>
            </a:r>
            <a:r>
              <a:rPr lang="en-US" altLang="zh-TW" dirty="0" smtClean="0"/>
              <a:t>2</a:t>
            </a:r>
          </a:p>
          <a:p>
            <a:pPr lvl="1"/>
            <a:r>
              <a:rPr lang="en-US" altLang="zh-TW" dirty="0" err="1" smtClean="0"/>
              <a:t>eventEmitter.on</a:t>
            </a:r>
            <a:r>
              <a:rPr lang="en-US" altLang="zh-TW" dirty="0"/>
              <a:t>('</a:t>
            </a:r>
            <a:r>
              <a:rPr lang="zh-TW" altLang="zh-TW" dirty="0"/>
              <a:t>名稱</a:t>
            </a:r>
            <a:r>
              <a:rPr lang="en-US" altLang="zh-TW" dirty="0"/>
              <a:t>', function…); </a:t>
            </a:r>
            <a:endParaRPr lang="en-US" altLang="zh-TW" dirty="0" smtClean="0"/>
          </a:p>
          <a:p>
            <a:r>
              <a:rPr lang="zh-TW" altLang="en-US" dirty="0"/>
              <a:t>監聽</a:t>
            </a:r>
            <a:r>
              <a:rPr lang="zh-TW" altLang="en-US" dirty="0" smtClean="0"/>
              <a:t>事件</a:t>
            </a:r>
            <a:r>
              <a:rPr lang="zh-TW" altLang="zh-TW" dirty="0" smtClean="0"/>
              <a:t>觸發</a:t>
            </a:r>
            <a:endParaRPr lang="en-US" altLang="zh-TW" dirty="0" smtClean="0"/>
          </a:p>
          <a:p>
            <a:pPr lvl="1"/>
            <a:r>
              <a:rPr lang="en-US" altLang="zh-TW" dirty="0" err="1"/>
              <a:t>eventEmitter.emit</a:t>
            </a:r>
            <a:r>
              <a:rPr lang="en-US" altLang="zh-TW" dirty="0"/>
              <a:t>('</a:t>
            </a:r>
            <a:r>
              <a:rPr lang="zh-TW" altLang="zh-TW" dirty="0"/>
              <a:t>名稱</a:t>
            </a:r>
            <a:r>
              <a:rPr lang="en-US" altLang="zh-TW" dirty="0" smtClean="0"/>
              <a:t>');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046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Node.js </a:t>
            </a:r>
            <a:r>
              <a:rPr lang="en-US" altLang="zh-TW" dirty="0" err="1"/>
              <a:t>EventEmitter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監聽</a:t>
            </a:r>
            <a:r>
              <a:rPr lang="zh-TW" altLang="en-US" dirty="0"/>
              <a:t>事件移除</a:t>
            </a:r>
          </a:p>
          <a:p>
            <a:pPr lvl="1"/>
            <a:r>
              <a:rPr lang="en-US" altLang="zh-TW" dirty="0" err="1"/>
              <a:t>eventEmitter.removeListener</a:t>
            </a:r>
            <a:r>
              <a:rPr lang="en-US" altLang="zh-TW" dirty="0"/>
              <a:t>('</a:t>
            </a:r>
            <a:r>
              <a:rPr lang="zh-TW" altLang="en-US" dirty="0"/>
              <a:t>名稱</a:t>
            </a:r>
            <a:r>
              <a:rPr lang="en-US" altLang="zh-TW" dirty="0"/>
              <a:t>', </a:t>
            </a:r>
            <a:r>
              <a:rPr lang="zh-TW" altLang="en-US" dirty="0"/>
              <a:t>要移除的</a:t>
            </a:r>
            <a:r>
              <a:rPr lang="en-US" altLang="zh-TW" dirty="0"/>
              <a:t>function</a:t>
            </a:r>
            <a:r>
              <a:rPr lang="zh-TW" altLang="en-US" dirty="0"/>
              <a:t>名稱</a:t>
            </a:r>
            <a:r>
              <a:rPr lang="en-US" altLang="zh-TW" dirty="0" smtClean="0"/>
              <a:t>…);</a:t>
            </a:r>
          </a:p>
          <a:p>
            <a:r>
              <a:rPr lang="zh-TW" altLang="zh-TW" dirty="0" smtClean="0"/>
              <a:t>監聽</a:t>
            </a:r>
            <a:r>
              <a:rPr lang="zh-TW" altLang="zh-TW" dirty="0"/>
              <a:t>數量</a:t>
            </a:r>
            <a:r>
              <a:rPr lang="zh-TW" altLang="zh-TW" dirty="0" smtClean="0"/>
              <a:t>統計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/>
              <a:t>eventListeners</a:t>
            </a:r>
            <a:r>
              <a:rPr lang="en-US" altLang="zh-TW" dirty="0"/>
              <a:t> = require('events').</a:t>
            </a:r>
            <a:r>
              <a:rPr lang="en-US" altLang="zh-TW" dirty="0" err="1"/>
              <a:t>EventEmitter.listenerCount</a:t>
            </a:r>
            <a:r>
              <a:rPr lang="en-US" altLang="zh-TW" dirty="0"/>
              <a:t>(</a:t>
            </a:r>
            <a:r>
              <a:rPr lang="en-US" altLang="zh-TW" dirty="0" err="1"/>
              <a:t>eventEmitter</a:t>
            </a:r>
            <a:r>
              <a:rPr lang="en-US" altLang="zh-TW" dirty="0"/>
              <a:t>,'</a:t>
            </a:r>
            <a:r>
              <a:rPr lang="zh-TW" altLang="zh-TW" dirty="0"/>
              <a:t>名稱</a:t>
            </a:r>
            <a:r>
              <a:rPr lang="en-US" altLang="zh-TW" dirty="0" smtClean="0"/>
              <a:t>');</a:t>
            </a:r>
          </a:p>
          <a:p>
            <a:r>
              <a:rPr lang="en-US" altLang="zh-TW" dirty="0"/>
              <a:t>error</a:t>
            </a:r>
            <a:r>
              <a:rPr lang="zh-TW" altLang="zh-TW" dirty="0"/>
              <a:t>事件</a:t>
            </a:r>
            <a:endParaRPr lang="en-US" altLang="zh-TW" dirty="0"/>
          </a:p>
          <a:p>
            <a:pPr lvl="1"/>
            <a:r>
              <a:rPr lang="en-US" altLang="zh-TW" dirty="0" err="1"/>
              <a:t>emitter.emit</a:t>
            </a:r>
            <a:r>
              <a:rPr lang="en-US" altLang="zh-TW" dirty="0"/>
              <a:t>('error');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94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Node.js Buffer(</a:t>
            </a:r>
            <a:r>
              <a:rPr lang="zh-TW" altLang="zh-TW" dirty="0"/>
              <a:t>緩衝區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一個專門存放二進位資料的緩存</a:t>
            </a:r>
            <a:r>
              <a:rPr lang="zh-TW" altLang="zh-TW" dirty="0" smtClean="0"/>
              <a:t>區</a:t>
            </a:r>
            <a:endParaRPr lang="en-US" altLang="zh-TW" dirty="0" smtClean="0"/>
          </a:p>
          <a:p>
            <a:r>
              <a:rPr lang="zh-TW" altLang="en-US" dirty="0" smtClean="0"/>
              <a:t>創建方法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zh-TW" dirty="0" smtClean="0"/>
              <a:t>寫入</a:t>
            </a:r>
            <a:r>
              <a:rPr lang="zh-TW" altLang="zh-TW" dirty="0"/>
              <a:t>緩衝區的語法</a:t>
            </a:r>
          </a:p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19400"/>
            <a:ext cx="68199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932380" y="3836488"/>
            <a:ext cx="686752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029200"/>
            <a:ext cx="67627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54" y="5444714"/>
            <a:ext cx="67341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623" y="4448175"/>
            <a:ext cx="2552700" cy="914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單箭頭接點 4"/>
          <p:cNvCxnSpPr/>
          <p:nvPr/>
        </p:nvCxnSpPr>
        <p:spPr>
          <a:xfrm flipV="1">
            <a:off x="4953000" y="4905375"/>
            <a:ext cx="914400" cy="290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1752600" y="5739989"/>
            <a:ext cx="152400" cy="150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790169"/>
            <a:ext cx="6105525" cy="895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864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Node.js Buffer(</a:t>
            </a:r>
            <a:r>
              <a:rPr lang="zh-TW" altLang="zh-TW" dirty="0"/>
              <a:t>緩衝區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寫入緩衝區的語法</a:t>
            </a:r>
          </a:p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6734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80872"/>
            <a:ext cx="67722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15716"/>
            <a:ext cx="67722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10000"/>
            <a:ext cx="67437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94" y="4343400"/>
            <a:ext cx="67627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8" y="1706901"/>
            <a:ext cx="4029075" cy="885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單箭頭接點 4"/>
          <p:cNvCxnSpPr/>
          <p:nvPr/>
        </p:nvCxnSpPr>
        <p:spPr>
          <a:xfrm flipV="1">
            <a:off x="3733800" y="2286000"/>
            <a:ext cx="838198" cy="306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065" y="2767520"/>
            <a:ext cx="2409825" cy="904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線單箭頭接點 6"/>
          <p:cNvCxnSpPr/>
          <p:nvPr/>
        </p:nvCxnSpPr>
        <p:spPr>
          <a:xfrm>
            <a:off x="3048000" y="3124200"/>
            <a:ext cx="2165065" cy="191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7724003" y="2912272"/>
            <a:ext cx="1334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&gt;0  bf1</a:t>
            </a:r>
            <a:r>
              <a:rPr lang="zh-TW" altLang="en-US" sz="1200" dirty="0" smtClean="0"/>
              <a:t>在</a:t>
            </a:r>
            <a:r>
              <a:rPr lang="en-US" altLang="zh-TW" sz="1200" dirty="0" smtClean="0"/>
              <a:t>bf2</a:t>
            </a:r>
            <a:r>
              <a:rPr lang="zh-TW" altLang="en-US" sz="1200" dirty="0" smtClean="0"/>
              <a:t>之後</a:t>
            </a:r>
            <a:endParaRPr lang="en-US" altLang="zh-TW" sz="1200" dirty="0" smtClean="0"/>
          </a:p>
          <a:p>
            <a:r>
              <a:rPr lang="en-US" altLang="zh-TW" sz="1200" dirty="0" smtClean="0"/>
              <a:t>=0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   bf1</a:t>
            </a:r>
            <a:r>
              <a:rPr lang="zh-TW" altLang="en-US" sz="1200" dirty="0" smtClean="0"/>
              <a:t>等於</a:t>
            </a:r>
            <a:r>
              <a:rPr lang="en-US" altLang="zh-TW" sz="1200" dirty="0" smtClean="0"/>
              <a:t>bf2</a:t>
            </a:r>
          </a:p>
          <a:p>
            <a:r>
              <a:rPr lang="en-US" altLang="zh-TW" sz="1200" dirty="0" smtClean="0"/>
              <a:t>&lt;0 bf1</a:t>
            </a:r>
            <a:r>
              <a:rPr lang="zh-TW" altLang="en-US" sz="1200" dirty="0"/>
              <a:t>在</a:t>
            </a:r>
            <a:r>
              <a:rPr lang="en-US" altLang="zh-TW" sz="1200" dirty="0"/>
              <a:t>bf2</a:t>
            </a:r>
            <a:r>
              <a:rPr lang="zh-TW" altLang="en-US" sz="1200" dirty="0" smtClean="0"/>
              <a:t>之前</a:t>
            </a:r>
            <a:endParaRPr lang="en-US" altLang="zh-TW" sz="1200" dirty="0"/>
          </a:p>
        </p:txBody>
      </p:sp>
      <p:cxnSp>
        <p:nvCxnSpPr>
          <p:cNvPr id="13" name="直線單箭頭接點 12"/>
          <p:cNvCxnSpPr>
            <a:endCxn id="8" idx="1"/>
          </p:cNvCxnSpPr>
          <p:nvPr/>
        </p:nvCxnSpPr>
        <p:spPr>
          <a:xfrm flipV="1">
            <a:off x="7467600" y="3235438"/>
            <a:ext cx="256403" cy="78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205" y="3886200"/>
            <a:ext cx="3333750" cy="1114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線單箭頭接點 14"/>
          <p:cNvCxnSpPr/>
          <p:nvPr/>
        </p:nvCxnSpPr>
        <p:spPr>
          <a:xfrm>
            <a:off x="3048000" y="3801491"/>
            <a:ext cx="762000" cy="922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451" y="5157787"/>
            <a:ext cx="2971800" cy="657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線單箭頭接點 16"/>
          <p:cNvCxnSpPr/>
          <p:nvPr/>
        </p:nvCxnSpPr>
        <p:spPr>
          <a:xfrm>
            <a:off x="1600200" y="4724400"/>
            <a:ext cx="16764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79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Node.js Stream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從流中</a:t>
            </a:r>
            <a:r>
              <a:rPr lang="zh-TW" altLang="zh-TW" dirty="0" smtClean="0"/>
              <a:t>讀取數據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91886"/>
            <a:ext cx="33813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267200" y="1441611"/>
            <a:ext cx="3748142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 err="1"/>
              <a:t>var</a:t>
            </a:r>
            <a:r>
              <a:rPr lang="en-US" altLang="zh-TW" sz="1200" dirty="0"/>
              <a:t> </a:t>
            </a:r>
            <a:r>
              <a:rPr lang="en-US" altLang="zh-TW" sz="1200" dirty="0" err="1"/>
              <a:t>fs</a:t>
            </a:r>
            <a:r>
              <a:rPr lang="en-US" altLang="zh-TW" sz="1200" dirty="0"/>
              <a:t> = require("</a:t>
            </a:r>
            <a:r>
              <a:rPr lang="en-US" altLang="zh-TW" sz="1200" dirty="0" err="1"/>
              <a:t>fs</a:t>
            </a:r>
            <a:r>
              <a:rPr lang="en-US" altLang="zh-TW" sz="1200" dirty="0"/>
              <a:t>");</a:t>
            </a:r>
            <a:endParaRPr lang="zh-TW" altLang="zh-TW" sz="1200" dirty="0"/>
          </a:p>
          <a:p>
            <a:pPr algn="l"/>
            <a:r>
              <a:rPr lang="en-US" altLang="zh-TW" sz="1200" dirty="0" err="1"/>
              <a:t>var</a:t>
            </a:r>
            <a:r>
              <a:rPr lang="en-US" altLang="zh-TW" sz="1200" dirty="0"/>
              <a:t> data = '';</a:t>
            </a:r>
            <a:endParaRPr lang="zh-TW" altLang="zh-TW" sz="1200" dirty="0"/>
          </a:p>
          <a:p>
            <a:pPr algn="l"/>
            <a:r>
              <a:rPr lang="en-US" altLang="zh-TW" sz="1200" dirty="0"/>
              <a:t> </a:t>
            </a:r>
            <a:endParaRPr lang="zh-TW" altLang="zh-TW" sz="1200" dirty="0"/>
          </a:p>
          <a:p>
            <a:pPr algn="l"/>
            <a:r>
              <a:rPr lang="en-US" altLang="zh-TW" sz="1200" dirty="0"/>
              <a:t>// </a:t>
            </a:r>
            <a:r>
              <a:rPr lang="zh-TW" altLang="zh-TW" sz="1200" dirty="0"/>
              <a:t>創建可讀流</a:t>
            </a:r>
          </a:p>
          <a:p>
            <a:pPr algn="l"/>
            <a:r>
              <a:rPr lang="en-US" altLang="zh-TW" sz="1200" dirty="0" err="1"/>
              <a:t>var</a:t>
            </a:r>
            <a:r>
              <a:rPr lang="en-US" altLang="zh-TW" sz="1200" dirty="0"/>
              <a:t> </a:t>
            </a:r>
            <a:r>
              <a:rPr lang="en-US" altLang="zh-TW" sz="1200" dirty="0" err="1"/>
              <a:t>readerStream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fs.createReadStream</a:t>
            </a:r>
            <a:r>
              <a:rPr lang="en-US" altLang="zh-TW" sz="1200" dirty="0"/>
              <a:t>('input.txt');</a:t>
            </a:r>
            <a:endParaRPr lang="zh-TW" altLang="zh-TW" sz="1200" dirty="0"/>
          </a:p>
          <a:p>
            <a:pPr algn="l"/>
            <a:r>
              <a:rPr lang="en-US" altLang="zh-TW" sz="1200" dirty="0"/>
              <a:t> </a:t>
            </a:r>
            <a:endParaRPr lang="zh-TW" altLang="zh-TW" sz="1200" dirty="0"/>
          </a:p>
          <a:p>
            <a:pPr algn="l"/>
            <a:r>
              <a:rPr lang="en-US" altLang="zh-TW" sz="1200" dirty="0"/>
              <a:t>// </a:t>
            </a:r>
            <a:r>
              <a:rPr lang="zh-TW" altLang="zh-TW" sz="1200" dirty="0"/>
              <a:t>設置編碼為</a:t>
            </a:r>
            <a:r>
              <a:rPr lang="en-US" altLang="zh-TW" sz="1200" dirty="0"/>
              <a:t> utf8</a:t>
            </a:r>
            <a:r>
              <a:rPr lang="zh-TW" altLang="zh-TW" sz="1200" dirty="0"/>
              <a:t>。</a:t>
            </a:r>
          </a:p>
          <a:p>
            <a:pPr algn="l"/>
            <a:r>
              <a:rPr lang="en-US" altLang="zh-TW" sz="1200" dirty="0" err="1"/>
              <a:t>readerStream.setEncoding</a:t>
            </a:r>
            <a:r>
              <a:rPr lang="en-US" altLang="zh-TW" sz="1200" dirty="0"/>
              <a:t>('UTF8');</a:t>
            </a:r>
            <a:endParaRPr lang="zh-TW" altLang="zh-TW" sz="1200" dirty="0"/>
          </a:p>
          <a:p>
            <a:pPr algn="l"/>
            <a:r>
              <a:rPr lang="en-US" altLang="zh-TW" sz="1200" dirty="0"/>
              <a:t> </a:t>
            </a:r>
            <a:endParaRPr lang="zh-TW" altLang="zh-TW" sz="1200" dirty="0"/>
          </a:p>
          <a:p>
            <a:pPr algn="l"/>
            <a:r>
              <a:rPr lang="en-US" altLang="zh-TW" sz="1200" dirty="0"/>
              <a:t>// </a:t>
            </a:r>
            <a:r>
              <a:rPr lang="zh-TW" altLang="zh-TW" sz="1200" dirty="0"/>
              <a:t>處理流事件</a:t>
            </a:r>
            <a:r>
              <a:rPr lang="en-US" altLang="zh-TW" sz="1200" dirty="0"/>
              <a:t> --&gt; data, end, and error</a:t>
            </a:r>
            <a:endParaRPr lang="zh-TW" altLang="zh-TW" sz="1200" dirty="0"/>
          </a:p>
          <a:p>
            <a:pPr algn="l"/>
            <a:r>
              <a:rPr lang="en-US" altLang="zh-TW" sz="1200" dirty="0" err="1"/>
              <a:t>readerStream.on</a:t>
            </a:r>
            <a:r>
              <a:rPr lang="en-US" altLang="zh-TW" sz="1200" dirty="0"/>
              <a:t>('</a:t>
            </a:r>
            <a:r>
              <a:rPr lang="en-US" altLang="zh-TW" sz="1200" dirty="0">
                <a:solidFill>
                  <a:srgbClr val="FF0000"/>
                </a:solidFill>
              </a:rPr>
              <a:t>data</a:t>
            </a:r>
            <a:r>
              <a:rPr lang="en-US" altLang="zh-TW" sz="1200" dirty="0"/>
              <a:t>', function(chunk) {</a:t>
            </a:r>
            <a:endParaRPr lang="zh-TW" altLang="zh-TW" sz="1200" dirty="0"/>
          </a:p>
          <a:p>
            <a:pPr algn="l"/>
            <a:r>
              <a:rPr lang="en-US" altLang="zh-TW" sz="1200" dirty="0"/>
              <a:t>   data += chunk; //</a:t>
            </a:r>
            <a:r>
              <a:rPr lang="zh-TW" altLang="zh-TW" sz="1200" dirty="0"/>
              <a:t>將讀取的資料寫入</a:t>
            </a:r>
            <a:r>
              <a:rPr lang="en-US" altLang="zh-TW" sz="1200" dirty="0"/>
              <a:t>data</a:t>
            </a:r>
            <a:endParaRPr lang="zh-TW" altLang="zh-TW" sz="1200" dirty="0"/>
          </a:p>
          <a:p>
            <a:pPr algn="l"/>
            <a:r>
              <a:rPr lang="en-US" altLang="zh-TW" sz="1200" dirty="0"/>
              <a:t>});</a:t>
            </a:r>
            <a:endParaRPr lang="zh-TW" altLang="zh-TW" sz="1200" dirty="0"/>
          </a:p>
          <a:p>
            <a:pPr algn="l"/>
            <a:r>
              <a:rPr lang="en-US" altLang="zh-TW" sz="1200" dirty="0"/>
              <a:t>//</a:t>
            </a:r>
            <a:r>
              <a:rPr lang="zh-TW" altLang="zh-TW" sz="1200" dirty="0"/>
              <a:t>當該事件處理完畢時執行此段</a:t>
            </a:r>
          </a:p>
          <a:p>
            <a:pPr algn="l"/>
            <a:r>
              <a:rPr lang="en-US" altLang="zh-TW" sz="1200" dirty="0" err="1"/>
              <a:t>readerStream.on</a:t>
            </a:r>
            <a:r>
              <a:rPr lang="en-US" altLang="zh-TW" sz="1200" dirty="0"/>
              <a:t>('</a:t>
            </a:r>
            <a:r>
              <a:rPr lang="en-US" altLang="zh-TW" sz="1200" dirty="0" err="1">
                <a:solidFill>
                  <a:srgbClr val="FF0000"/>
                </a:solidFill>
              </a:rPr>
              <a:t>end</a:t>
            </a:r>
            <a:r>
              <a:rPr lang="en-US" altLang="zh-TW" sz="1200" dirty="0" err="1"/>
              <a:t>',function</a:t>
            </a:r>
            <a:r>
              <a:rPr lang="en-US" altLang="zh-TW" sz="1200" dirty="0"/>
              <a:t>(){</a:t>
            </a:r>
            <a:endParaRPr lang="zh-TW" altLang="zh-TW" sz="1200" dirty="0"/>
          </a:p>
          <a:p>
            <a:pPr algn="l"/>
            <a:r>
              <a:rPr lang="en-US" altLang="zh-TW" sz="1200" dirty="0"/>
              <a:t>   console.log(data);</a:t>
            </a:r>
            <a:endParaRPr lang="zh-TW" altLang="zh-TW" sz="1200" dirty="0"/>
          </a:p>
          <a:p>
            <a:pPr algn="l"/>
            <a:r>
              <a:rPr lang="en-US" altLang="zh-TW" sz="1200" dirty="0"/>
              <a:t>});</a:t>
            </a:r>
            <a:endParaRPr lang="zh-TW" altLang="zh-TW" sz="1200" dirty="0"/>
          </a:p>
          <a:p>
            <a:pPr algn="l"/>
            <a:r>
              <a:rPr lang="en-US" altLang="zh-TW" sz="1200" dirty="0"/>
              <a:t>//</a:t>
            </a:r>
            <a:r>
              <a:rPr lang="zh-TW" altLang="zh-TW" sz="1200" dirty="0"/>
              <a:t>出錯的時候執行此段代碼</a:t>
            </a:r>
          </a:p>
          <a:p>
            <a:pPr algn="l"/>
            <a:r>
              <a:rPr lang="en-US" altLang="zh-TW" sz="1200" dirty="0" err="1"/>
              <a:t>readerStream.on</a:t>
            </a:r>
            <a:r>
              <a:rPr lang="en-US" altLang="zh-TW" sz="1200" dirty="0"/>
              <a:t>('</a:t>
            </a:r>
            <a:r>
              <a:rPr lang="en-US" altLang="zh-TW" sz="1200" dirty="0">
                <a:solidFill>
                  <a:srgbClr val="FF0000"/>
                </a:solidFill>
              </a:rPr>
              <a:t>error</a:t>
            </a:r>
            <a:r>
              <a:rPr lang="en-US" altLang="zh-TW" sz="1200" dirty="0"/>
              <a:t>', function(err){</a:t>
            </a:r>
            <a:endParaRPr lang="zh-TW" altLang="zh-TW" sz="1200" dirty="0"/>
          </a:p>
          <a:p>
            <a:pPr algn="l"/>
            <a:r>
              <a:rPr lang="en-US" altLang="zh-TW" sz="1200" dirty="0"/>
              <a:t>   console.log(</a:t>
            </a:r>
            <a:r>
              <a:rPr lang="en-US" altLang="zh-TW" sz="1200" dirty="0" err="1"/>
              <a:t>err.stack</a:t>
            </a:r>
            <a:r>
              <a:rPr lang="en-US" altLang="zh-TW" sz="1200" dirty="0"/>
              <a:t>);</a:t>
            </a:r>
            <a:endParaRPr lang="zh-TW" altLang="zh-TW" sz="1200" dirty="0"/>
          </a:p>
          <a:p>
            <a:pPr algn="l"/>
            <a:r>
              <a:rPr lang="en-US" altLang="zh-TW" sz="1200" dirty="0"/>
              <a:t>});</a:t>
            </a:r>
            <a:endParaRPr lang="zh-TW" altLang="zh-TW" sz="1200" dirty="0"/>
          </a:p>
          <a:p>
            <a:pPr algn="l"/>
            <a:r>
              <a:rPr lang="en-US" altLang="zh-TW" sz="1200" dirty="0"/>
              <a:t> </a:t>
            </a:r>
            <a:endParaRPr lang="zh-TW" altLang="zh-TW" sz="1200" dirty="0"/>
          </a:p>
          <a:p>
            <a:pPr algn="l"/>
            <a:r>
              <a:rPr lang="en-US" altLang="zh-TW" sz="1200" dirty="0"/>
              <a:t>console.log("</a:t>
            </a:r>
            <a:r>
              <a:rPr lang="zh-TW" altLang="zh-TW" sz="1200" dirty="0"/>
              <a:t>程式執行完畢</a:t>
            </a:r>
            <a:r>
              <a:rPr lang="en-US" altLang="zh-TW" sz="1200" dirty="0"/>
              <a:t>");</a:t>
            </a:r>
            <a:endParaRPr lang="zh-TW" altLang="en-US" sz="1200" dirty="0"/>
          </a:p>
        </p:txBody>
      </p:sp>
      <p:pic>
        <p:nvPicPr>
          <p:cNvPr id="6" name="圖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166812" y="5029200"/>
            <a:ext cx="2914650" cy="619125"/>
          </a:xfrm>
          <a:prstGeom prst="rect">
            <a:avLst/>
          </a:prstGeom>
        </p:spPr>
      </p:pic>
      <p:pic>
        <p:nvPicPr>
          <p:cNvPr id="7" name="圖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1166812" y="5794960"/>
            <a:ext cx="5486400" cy="598170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H="1">
            <a:off x="3352800" y="4343400"/>
            <a:ext cx="11430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4143375" y="5029200"/>
            <a:ext cx="276225" cy="7520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7620000" y="1905000"/>
            <a:ext cx="152400" cy="386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123950"/>
            <a:ext cx="23336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05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Node.js Stream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 smtClean="0"/>
              <a:t>寫入流</a:t>
            </a:r>
            <a:r>
              <a:rPr lang="en-US" altLang="zh-TW" dirty="0" smtClean="0"/>
              <a:t>						</a:t>
            </a:r>
            <a:r>
              <a:rPr lang="zh-TW" altLang="en-US" dirty="0" smtClean="0"/>
              <a:t>管道流</a:t>
            </a:r>
            <a:r>
              <a:rPr lang="en-US" altLang="zh-TW" dirty="0" smtClean="0"/>
              <a:t>(</a:t>
            </a:r>
            <a:r>
              <a:rPr lang="zh-TW" altLang="en-US" dirty="0" smtClean="0"/>
              <a:t>複製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09600" y="2209800"/>
            <a:ext cx="376622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 err="1"/>
              <a:t>var</a:t>
            </a:r>
            <a:r>
              <a:rPr lang="en-US" altLang="zh-TW" sz="1200" dirty="0"/>
              <a:t> </a:t>
            </a:r>
            <a:r>
              <a:rPr lang="en-US" altLang="zh-TW" sz="1200" dirty="0" err="1"/>
              <a:t>fs</a:t>
            </a:r>
            <a:r>
              <a:rPr lang="en-US" altLang="zh-TW" sz="1200" dirty="0"/>
              <a:t> = require("</a:t>
            </a:r>
            <a:r>
              <a:rPr lang="en-US" altLang="zh-TW" sz="1200" dirty="0" err="1"/>
              <a:t>fs</a:t>
            </a:r>
            <a:r>
              <a:rPr lang="en-US" altLang="zh-TW" sz="1200" dirty="0"/>
              <a:t>");</a:t>
            </a:r>
            <a:endParaRPr lang="zh-TW" altLang="zh-TW" sz="1200" dirty="0"/>
          </a:p>
          <a:p>
            <a:pPr algn="l"/>
            <a:r>
              <a:rPr lang="en-US" altLang="zh-TW" sz="1200" dirty="0" err="1"/>
              <a:t>var</a:t>
            </a:r>
            <a:r>
              <a:rPr lang="en-US" altLang="zh-TW" sz="1200" dirty="0"/>
              <a:t> data = '</a:t>
            </a:r>
            <a:r>
              <a:rPr lang="zh-TW" altLang="zh-TW" sz="1200" dirty="0">
                <a:solidFill>
                  <a:srgbClr val="0070C0"/>
                </a:solidFill>
              </a:rPr>
              <a:t>新蛋生活網地址：</a:t>
            </a:r>
            <a:r>
              <a:rPr lang="en-US" altLang="zh-TW" sz="1200" dirty="0">
                <a:solidFill>
                  <a:srgbClr val="0070C0"/>
                </a:solidFill>
              </a:rPr>
              <a:t>www.newegg.com.tw</a:t>
            </a:r>
            <a:r>
              <a:rPr lang="en-US" altLang="zh-TW" sz="1200" dirty="0"/>
              <a:t>';</a:t>
            </a:r>
            <a:endParaRPr lang="zh-TW" altLang="zh-TW" sz="1200" dirty="0"/>
          </a:p>
          <a:p>
            <a:pPr algn="l"/>
            <a:r>
              <a:rPr lang="en-US" altLang="zh-TW" sz="1200" dirty="0"/>
              <a:t> </a:t>
            </a:r>
            <a:endParaRPr lang="zh-TW" altLang="zh-TW" sz="1200" dirty="0"/>
          </a:p>
          <a:p>
            <a:pPr algn="l"/>
            <a:r>
              <a:rPr lang="en-US" altLang="zh-TW" sz="1200" dirty="0"/>
              <a:t>// </a:t>
            </a:r>
            <a:r>
              <a:rPr lang="zh-TW" altLang="zh-TW" sz="1200" dirty="0"/>
              <a:t>創建一個可以寫入的流，寫入到檔</a:t>
            </a:r>
            <a:r>
              <a:rPr lang="en-US" altLang="zh-TW" sz="1200" dirty="0"/>
              <a:t> output.txt </a:t>
            </a:r>
            <a:r>
              <a:rPr lang="zh-TW" altLang="zh-TW" sz="1200" dirty="0"/>
              <a:t>中</a:t>
            </a:r>
          </a:p>
          <a:p>
            <a:pPr algn="l"/>
            <a:r>
              <a:rPr lang="en-US" altLang="zh-TW" sz="1200" dirty="0" err="1"/>
              <a:t>var</a:t>
            </a:r>
            <a:r>
              <a:rPr lang="en-US" altLang="zh-TW" sz="1200" dirty="0"/>
              <a:t> </a:t>
            </a:r>
            <a:r>
              <a:rPr lang="en-US" altLang="zh-TW" sz="1200" dirty="0" err="1"/>
              <a:t>writerStream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fs.createWriteStream</a:t>
            </a:r>
            <a:r>
              <a:rPr lang="en-US" altLang="zh-TW" sz="1200" dirty="0"/>
              <a:t>('output.txt');</a:t>
            </a:r>
            <a:endParaRPr lang="zh-TW" altLang="zh-TW" sz="1200" dirty="0"/>
          </a:p>
          <a:p>
            <a:pPr algn="l"/>
            <a:r>
              <a:rPr lang="en-US" altLang="zh-TW" sz="1200" dirty="0"/>
              <a:t> </a:t>
            </a:r>
            <a:endParaRPr lang="zh-TW" altLang="zh-TW" sz="1200" dirty="0"/>
          </a:p>
          <a:p>
            <a:pPr algn="l"/>
            <a:r>
              <a:rPr lang="en-US" altLang="zh-TW" sz="1200" dirty="0"/>
              <a:t>// </a:t>
            </a:r>
            <a:r>
              <a:rPr lang="zh-TW" altLang="zh-TW" sz="1200" dirty="0"/>
              <a:t>使用</a:t>
            </a:r>
            <a:r>
              <a:rPr lang="en-US" altLang="zh-TW" sz="1200" dirty="0"/>
              <a:t> utf8 </a:t>
            </a:r>
            <a:r>
              <a:rPr lang="zh-TW" altLang="zh-TW" sz="1200" dirty="0"/>
              <a:t>編碼寫入資料</a:t>
            </a:r>
          </a:p>
          <a:p>
            <a:pPr algn="l"/>
            <a:r>
              <a:rPr lang="en-US" altLang="zh-TW" sz="1200" dirty="0" err="1"/>
              <a:t>writerStream.</a:t>
            </a:r>
            <a:r>
              <a:rPr lang="en-US" altLang="zh-TW" sz="1200" dirty="0" err="1">
                <a:solidFill>
                  <a:srgbClr val="FF0000"/>
                </a:solidFill>
              </a:rPr>
              <a:t>write</a:t>
            </a:r>
            <a:r>
              <a:rPr lang="en-US" altLang="zh-TW" sz="1200" dirty="0"/>
              <a:t>(data,'UTF8');</a:t>
            </a:r>
            <a:endParaRPr lang="zh-TW" altLang="zh-TW" sz="1200" dirty="0"/>
          </a:p>
          <a:p>
            <a:pPr algn="l"/>
            <a:r>
              <a:rPr lang="en-US" altLang="zh-TW" sz="1200" dirty="0"/>
              <a:t> </a:t>
            </a:r>
            <a:endParaRPr lang="zh-TW" altLang="zh-TW" sz="1200" dirty="0"/>
          </a:p>
          <a:p>
            <a:pPr algn="l"/>
            <a:r>
              <a:rPr lang="en-US" altLang="zh-TW" sz="1200" dirty="0"/>
              <a:t>// </a:t>
            </a:r>
            <a:r>
              <a:rPr lang="zh-TW" altLang="zh-TW" sz="1200" dirty="0"/>
              <a:t>標記檔末尾</a:t>
            </a:r>
          </a:p>
          <a:p>
            <a:pPr algn="l"/>
            <a:r>
              <a:rPr lang="en-US" altLang="zh-TW" sz="1200" dirty="0" err="1"/>
              <a:t>writerStream.end</a:t>
            </a:r>
            <a:r>
              <a:rPr lang="en-US" altLang="zh-TW" sz="1200" dirty="0"/>
              <a:t>();</a:t>
            </a:r>
            <a:endParaRPr lang="zh-TW" altLang="zh-TW" sz="1200" dirty="0"/>
          </a:p>
          <a:p>
            <a:pPr algn="l"/>
            <a:r>
              <a:rPr lang="en-US" altLang="zh-TW" sz="1200" dirty="0"/>
              <a:t> </a:t>
            </a:r>
            <a:endParaRPr lang="zh-TW" altLang="zh-TW" sz="1200" dirty="0"/>
          </a:p>
          <a:p>
            <a:pPr algn="l"/>
            <a:r>
              <a:rPr lang="en-US" altLang="zh-TW" sz="1200" dirty="0"/>
              <a:t>// </a:t>
            </a:r>
            <a:r>
              <a:rPr lang="zh-TW" altLang="zh-TW" sz="1200" dirty="0"/>
              <a:t>處理流事件</a:t>
            </a:r>
            <a:r>
              <a:rPr lang="en-US" altLang="zh-TW" sz="1200" dirty="0"/>
              <a:t> --&gt; data, end, and error</a:t>
            </a:r>
            <a:endParaRPr lang="zh-TW" altLang="zh-TW" sz="1200" dirty="0"/>
          </a:p>
          <a:p>
            <a:pPr algn="l"/>
            <a:r>
              <a:rPr lang="en-US" altLang="zh-TW" sz="1200" dirty="0" err="1"/>
              <a:t>writerStream.on</a:t>
            </a:r>
            <a:r>
              <a:rPr lang="en-US" altLang="zh-TW" sz="1200" dirty="0"/>
              <a:t>('</a:t>
            </a:r>
            <a:r>
              <a:rPr lang="en-US" altLang="zh-TW" sz="1200" dirty="0">
                <a:solidFill>
                  <a:srgbClr val="FF0000"/>
                </a:solidFill>
              </a:rPr>
              <a:t>finish</a:t>
            </a:r>
            <a:r>
              <a:rPr lang="en-US" altLang="zh-TW" sz="1200" dirty="0"/>
              <a:t>', function() {</a:t>
            </a:r>
            <a:endParaRPr lang="zh-TW" altLang="zh-TW" sz="1200" dirty="0"/>
          </a:p>
          <a:p>
            <a:pPr algn="l"/>
            <a:r>
              <a:rPr lang="en-US" altLang="zh-TW" sz="1200" dirty="0"/>
              <a:t>    console.log("</a:t>
            </a:r>
            <a:r>
              <a:rPr lang="zh-TW" altLang="zh-TW" sz="1200" dirty="0"/>
              <a:t>寫入完成。</a:t>
            </a:r>
            <a:r>
              <a:rPr lang="en-US" altLang="zh-TW" sz="1200" dirty="0"/>
              <a:t>");</a:t>
            </a:r>
            <a:endParaRPr lang="zh-TW" altLang="zh-TW" sz="1200" dirty="0"/>
          </a:p>
          <a:p>
            <a:pPr algn="l"/>
            <a:r>
              <a:rPr lang="en-US" altLang="zh-TW" sz="1200" dirty="0"/>
              <a:t>});</a:t>
            </a:r>
            <a:endParaRPr lang="zh-TW" altLang="zh-TW" sz="1200" dirty="0"/>
          </a:p>
          <a:p>
            <a:pPr algn="l"/>
            <a:r>
              <a:rPr lang="en-US" altLang="zh-TW" sz="1200" dirty="0"/>
              <a:t> </a:t>
            </a:r>
            <a:endParaRPr lang="zh-TW" altLang="zh-TW" sz="1200" dirty="0"/>
          </a:p>
          <a:p>
            <a:pPr algn="l"/>
            <a:r>
              <a:rPr lang="en-US" altLang="zh-TW" sz="1200" dirty="0" err="1"/>
              <a:t>writerStream.on</a:t>
            </a:r>
            <a:r>
              <a:rPr lang="en-US" altLang="zh-TW" sz="1200" dirty="0"/>
              <a:t>('</a:t>
            </a:r>
            <a:r>
              <a:rPr lang="en-US" altLang="zh-TW" sz="1200" dirty="0">
                <a:solidFill>
                  <a:srgbClr val="FF0000"/>
                </a:solidFill>
              </a:rPr>
              <a:t>error</a:t>
            </a:r>
            <a:r>
              <a:rPr lang="en-US" altLang="zh-TW" sz="1200" dirty="0"/>
              <a:t>', function(err){</a:t>
            </a:r>
            <a:endParaRPr lang="zh-TW" altLang="zh-TW" sz="1200" dirty="0"/>
          </a:p>
          <a:p>
            <a:pPr algn="l"/>
            <a:r>
              <a:rPr lang="en-US" altLang="zh-TW" sz="1200" dirty="0"/>
              <a:t>   console.log(</a:t>
            </a:r>
            <a:r>
              <a:rPr lang="en-US" altLang="zh-TW" sz="1200" dirty="0" err="1"/>
              <a:t>err.stack</a:t>
            </a:r>
            <a:r>
              <a:rPr lang="en-US" altLang="zh-TW" sz="1200" dirty="0"/>
              <a:t>);</a:t>
            </a:r>
            <a:endParaRPr lang="zh-TW" altLang="zh-TW" sz="1200" dirty="0"/>
          </a:p>
          <a:p>
            <a:pPr algn="l"/>
            <a:r>
              <a:rPr lang="en-US" altLang="zh-TW" sz="1200" dirty="0"/>
              <a:t>});</a:t>
            </a:r>
            <a:endParaRPr lang="zh-TW" altLang="zh-TW" sz="1200" dirty="0"/>
          </a:p>
          <a:p>
            <a:pPr algn="l"/>
            <a:r>
              <a:rPr lang="en-US" altLang="zh-TW" sz="1200" dirty="0"/>
              <a:t> </a:t>
            </a:r>
            <a:endParaRPr lang="zh-TW" altLang="zh-TW" sz="1200" dirty="0"/>
          </a:p>
          <a:p>
            <a:pPr algn="l"/>
            <a:r>
              <a:rPr lang="en-US" altLang="zh-TW" sz="1200" dirty="0"/>
              <a:t>console.log("</a:t>
            </a:r>
            <a:r>
              <a:rPr lang="zh-TW" altLang="zh-TW" sz="1200" dirty="0"/>
              <a:t>程式執行完畢</a:t>
            </a:r>
            <a:r>
              <a:rPr lang="en-US" altLang="zh-TW" sz="1200" dirty="0"/>
              <a:t>");</a:t>
            </a:r>
            <a:endParaRPr lang="zh-TW" altLang="en-US" sz="1200" dirty="0"/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539447" y="4800600"/>
            <a:ext cx="2886075" cy="857250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3505200" y="5793177"/>
            <a:ext cx="2886075" cy="590550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>
            <a:off x="3657600" y="3200400"/>
            <a:ext cx="304800" cy="152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8839200" y="1600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595051" y="2209800"/>
            <a:ext cx="407034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 err="1"/>
              <a:t>var</a:t>
            </a:r>
            <a:r>
              <a:rPr lang="en-US" altLang="zh-TW" sz="1200" dirty="0"/>
              <a:t> </a:t>
            </a:r>
            <a:r>
              <a:rPr lang="en-US" altLang="zh-TW" sz="1200" dirty="0" err="1"/>
              <a:t>fs</a:t>
            </a:r>
            <a:r>
              <a:rPr lang="en-US" altLang="zh-TW" sz="1200" dirty="0"/>
              <a:t> = require("</a:t>
            </a:r>
            <a:r>
              <a:rPr lang="en-US" altLang="zh-TW" sz="1200" dirty="0" err="1"/>
              <a:t>fs</a:t>
            </a:r>
            <a:r>
              <a:rPr lang="en-US" altLang="zh-TW" sz="1200" dirty="0"/>
              <a:t>");</a:t>
            </a:r>
          </a:p>
          <a:p>
            <a:pPr algn="l"/>
            <a:endParaRPr lang="en-US" altLang="zh-TW" sz="1200" dirty="0"/>
          </a:p>
          <a:p>
            <a:pPr algn="l"/>
            <a:r>
              <a:rPr lang="en-US" altLang="zh-TW" sz="1200" dirty="0"/>
              <a:t>// </a:t>
            </a:r>
            <a:r>
              <a:rPr lang="zh-TW" altLang="en-US" sz="1200" dirty="0"/>
              <a:t>創建一個可讀流</a:t>
            </a:r>
          </a:p>
          <a:p>
            <a:pPr algn="l"/>
            <a:r>
              <a:rPr lang="en-US" altLang="zh-TW" sz="1200" dirty="0" err="1"/>
              <a:t>var</a:t>
            </a:r>
            <a:r>
              <a:rPr lang="en-US" altLang="zh-TW" sz="1200" dirty="0"/>
              <a:t> </a:t>
            </a:r>
            <a:r>
              <a:rPr lang="en-US" altLang="zh-TW" sz="1200" dirty="0" err="1"/>
              <a:t>readerStream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fs.createReadStream</a:t>
            </a:r>
            <a:r>
              <a:rPr lang="en-US" altLang="zh-TW" sz="1200" dirty="0"/>
              <a:t>('input.txt');</a:t>
            </a:r>
          </a:p>
          <a:p>
            <a:pPr algn="l"/>
            <a:endParaRPr lang="en-US" altLang="zh-TW" sz="1200" dirty="0"/>
          </a:p>
          <a:p>
            <a:pPr algn="l"/>
            <a:r>
              <a:rPr lang="en-US" altLang="zh-TW" sz="1200" dirty="0"/>
              <a:t>// </a:t>
            </a:r>
            <a:r>
              <a:rPr lang="zh-TW" altLang="en-US" sz="1200" dirty="0"/>
              <a:t>創建一個可寫流</a:t>
            </a:r>
          </a:p>
          <a:p>
            <a:pPr algn="l"/>
            <a:r>
              <a:rPr lang="en-US" altLang="zh-TW" sz="1200" dirty="0" err="1"/>
              <a:t>var</a:t>
            </a:r>
            <a:r>
              <a:rPr lang="en-US" altLang="zh-TW" sz="1200" dirty="0"/>
              <a:t> </a:t>
            </a:r>
            <a:r>
              <a:rPr lang="en-US" altLang="zh-TW" sz="1200" dirty="0" err="1"/>
              <a:t>writerStream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fs.createWriteStream</a:t>
            </a:r>
            <a:r>
              <a:rPr lang="en-US" altLang="zh-TW" sz="1200" dirty="0"/>
              <a:t>('output.txt');</a:t>
            </a:r>
          </a:p>
          <a:p>
            <a:pPr algn="l"/>
            <a:endParaRPr lang="en-US" altLang="zh-TW" sz="1200" dirty="0"/>
          </a:p>
          <a:p>
            <a:pPr algn="l"/>
            <a:r>
              <a:rPr lang="en-US" altLang="zh-TW" sz="1200" dirty="0"/>
              <a:t>// </a:t>
            </a:r>
            <a:r>
              <a:rPr lang="zh-TW" altLang="en-US" sz="1200" dirty="0"/>
              <a:t>管道讀寫操作</a:t>
            </a:r>
          </a:p>
          <a:p>
            <a:pPr algn="l"/>
            <a:r>
              <a:rPr lang="en-US" altLang="zh-TW" sz="1200" dirty="0"/>
              <a:t>// </a:t>
            </a:r>
            <a:r>
              <a:rPr lang="zh-TW" altLang="en-US" sz="1200" dirty="0"/>
              <a:t>讀取 </a:t>
            </a:r>
            <a:r>
              <a:rPr lang="en-US" altLang="zh-TW" sz="1200" dirty="0"/>
              <a:t>input.txt </a:t>
            </a:r>
            <a:r>
              <a:rPr lang="zh-TW" altLang="en-US" sz="1200" dirty="0"/>
              <a:t>檔內容，並將內容寫入到 </a:t>
            </a:r>
            <a:r>
              <a:rPr lang="en-US" altLang="zh-TW" sz="1200" dirty="0"/>
              <a:t>output.txt </a:t>
            </a:r>
            <a:r>
              <a:rPr lang="zh-TW" altLang="en-US" sz="1200" dirty="0"/>
              <a:t>文件中</a:t>
            </a:r>
          </a:p>
          <a:p>
            <a:pPr algn="l"/>
            <a:r>
              <a:rPr lang="en-US" altLang="zh-TW" sz="1200" dirty="0" err="1"/>
              <a:t>readerStream</a:t>
            </a:r>
            <a:r>
              <a:rPr lang="en-US" altLang="zh-TW" sz="1200" dirty="0" err="1">
                <a:solidFill>
                  <a:srgbClr val="FF0000"/>
                </a:solidFill>
              </a:rPr>
              <a:t>.pipe</a:t>
            </a:r>
            <a:r>
              <a:rPr lang="en-US" altLang="zh-TW" sz="1200" dirty="0"/>
              <a:t>(</a:t>
            </a:r>
            <a:r>
              <a:rPr lang="en-US" altLang="zh-TW" sz="1200" dirty="0" err="1"/>
              <a:t>writerStream</a:t>
            </a:r>
            <a:r>
              <a:rPr lang="en-US" altLang="zh-TW" sz="1200" dirty="0"/>
              <a:t>);</a:t>
            </a:r>
          </a:p>
          <a:p>
            <a:pPr algn="l"/>
            <a:endParaRPr lang="en-US" altLang="zh-TW" sz="1200" dirty="0"/>
          </a:p>
          <a:p>
            <a:pPr algn="l"/>
            <a:r>
              <a:rPr lang="en-US" altLang="zh-TW" sz="1200" dirty="0"/>
              <a:t>console.log("</a:t>
            </a:r>
            <a:r>
              <a:rPr lang="zh-TW" altLang="en-US" sz="1200" dirty="0"/>
              <a:t>程式執行完畢</a:t>
            </a:r>
            <a:r>
              <a:rPr lang="en-US" altLang="zh-TW" sz="1200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147582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Node.js Stream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鏈式流</a:t>
            </a:r>
            <a:r>
              <a:rPr lang="en-US" altLang="zh-TW" dirty="0"/>
              <a:t>-</a:t>
            </a:r>
            <a:r>
              <a:rPr lang="zh-TW" altLang="zh-TW" dirty="0"/>
              <a:t>文件</a:t>
            </a:r>
            <a:r>
              <a:rPr lang="zh-TW" altLang="zh-TW" dirty="0" smtClean="0"/>
              <a:t>壓縮</a:t>
            </a:r>
            <a:r>
              <a:rPr lang="en-US" altLang="zh-TW" dirty="0" smtClean="0"/>
              <a:t>			</a:t>
            </a:r>
            <a:r>
              <a:rPr lang="zh-TW" altLang="en-US" dirty="0"/>
              <a:t>解壓縮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85800" y="2220930"/>
            <a:ext cx="30945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 err="1"/>
              <a:t>var</a:t>
            </a:r>
            <a:r>
              <a:rPr lang="en-US" altLang="zh-TW" sz="1200" dirty="0"/>
              <a:t> </a:t>
            </a:r>
            <a:r>
              <a:rPr lang="en-US" altLang="zh-TW" sz="1200" dirty="0" err="1"/>
              <a:t>fs</a:t>
            </a:r>
            <a:r>
              <a:rPr lang="en-US" altLang="zh-TW" sz="1200" dirty="0"/>
              <a:t> = require("</a:t>
            </a:r>
            <a:r>
              <a:rPr lang="en-US" altLang="zh-TW" sz="1200" dirty="0" err="1"/>
              <a:t>fs</a:t>
            </a:r>
            <a:r>
              <a:rPr lang="en-US" altLang="zh-TW" sz="1200" dirty="0"/>
              <a:t>");</a:t>
            </a:r>
          </a:p>
          <a:p>
            <a:pPr algn="l"/>
            <a:r>
              <a:rPr lang="en-US" altLang="zh-TW" sz="1200" dirty="0" err="1"/>
              <a:t>var</a:t>
            </a:r>
            <a:r>
              <a:rPr lang="en-US" altLang="zh-TW" sz="1200" dirty="0"/>
              <a:t> </a:t>
            </a:r>
            <a:r>
              <a:rPr lang="en-US" altLang="zh-TW" sz="1200" dirty="0" err="1"/>
              <a:t>zlib</a:t>
            </a:r>
            <a:r>
              <a:rPr lang="en-US" altLang="zh-TW" sz="1200" dirty="0"/>
              <a:t> = </a:t>
            </a:r>
            <a:r>
              <a:rPr lang="en-US" altLang="zh-TW" sz="1200" dirty="0">
                <a:solidFill>
                  <a:srgbClr val="FF0000"/>
                </a:solidFill>
              </a:rPr>
              <a:t>require('</a:t>
            </a:r>
            <a:r>
              <a:rPr lang="en-US" altLang="zh-TW" sz="1200" dirty="0" err="1">
                <a:solidFill>
                  <a:srgbClr val="FF0000"/>
                </a:solidFill>
              </a:rPr>
              <a:t>zlib</a:t>
            </a:r>
            <a:r>
              <a:rPr lang="en-US" altLang="zh-TW" sz="1200" dirty="0">
                <a:solidFill>
                  <a:srgbClr val="FF0000"/>
                </a:solidFill>
              </a:rPr>
              <a:t>')</a:t>
            </a:r>
            <a:r>
              <a:rPr lang="en-US" altLang="zh-TW" sz="1200" dirty="0"/>
              <a:t>;</a:t>
            </a:r>
          </a:p>
          <a:p>
            <a:pPr algn="l"/>
            <a:endParaRPr lang="en-US" altLang="zh-TW" sz="1200" dirty="0"/>
          </a:p>
          <a:p>
            <a:pPr algn="l"/>
            <a:r>
              <a:rPr lang="en-US" altLang="zh-TW" sz="1200" dirty="0"/>
              <a:t>// </a:t>
            </a:r>
            <a:r>
              <a:rPr lang="zh-TW" altLang="en-US" sz="1200" dirty="0"/>
              <a:t>壓縮 </a:t>
            </a:r>
            <a:r>
              <a:rPr lang="en-US" altLang="zh-TW" sz="1200" dirty="0"/>
              <a:t>input.txt </a:t>
            </a:r>
            <a:r>
              <a:rPr lang="zh-TW" altLang="en-US" sz="1200" dirty="0"/>
              <a:t>文件為 </a:t>
            </a:r>
            <a:r>
              <a:rPr lang="en-US" altLang="zh-TW" sz="1200" dirty="0"/>
              <a:t>input.txt.gz</a:t>
            </a:r>
          </a:p>
          <a:p>
            <a:pPr algn="l"/>
            <a:r>
              <a:rPr lang="en-US" altLang="zh-TW" sz="1200" dirty="0" err="1"/>
              <a:t>fs.createReadStream</a:t>
            </a:r>
            <a:r>
              <a:rPr lang="en-US" altLang="zh-TW" sz="1200" dirty="0"/>
              <a:t>('input.txt')</a:t>
            </a:r>
          </a:p>
          <a:p>
            <a:pPr algn="l"/>
            <a:r>
              <a:rPr lang="en-US" altLang="zh-TW" sz="1200" dirty="0"/>
              <a:t>  .pipe(</a:t>
            </a:r>
            <a:r>
              <a:rPr lang="en-US" altLang="zh-TW" sz="1200" dirty="0" err="1"/>
              <a:t>zlib.</a:t>
            </a:r>
            <a:r>
              <a:rPr lang="en-US" altLang="zh-TW" sz="1200" dirty="0" err="1">
                <a:solidFill>
                  <a:srgbClr val="FF0000"/>
                </a:solidFill>
              </a:rPr>
              <a:t>createGzip</a:t>
            </a:r>
            <a:r>
              <a:rPr lang="en-US" altLang="zh-TW" sz="1200" dirty="0">
                <a:solidFill>
                  <a:srgbClr val="FF0000"/>
                </a:solidFill>
              </a:rPr>
              <a:t>()</a:t>
            </a:r>
            <a:r>
              <a:rPr lang="en-US" altLang="zh-TW" sz="1200" dirty="0"/>
              <a:t>)</a:t>
            </a:r>
          </a:p>
          <a:p>
            <a:pPr algn="l"/>
            <a:r>
              <a:rPr lang="en-US" altLang="zh-TW" sz="1200" dirty="0"/>
              <a:t>  .pipe(</a:t>
            </a:r>
            <a:r>
              <a:rPr lang="en-US" altLang="zh-TW" sz="1200" dirty="0" err="1"/>
              <a:t>fs.createWriteStream</a:t>
            </a:r>
            <a:r>
              <a:rPr lang="en-US" altLang="zh-TW" sz="1200" dirty="0"/>
              <a:t>('input.txt.gz'));</a:t>
            </a:r>
          </a:p>
          <a:p>
            <a:pPr algn="l"/>
            <a:r>
              <a:rPr lang="en-US" altLang="zh-TW" sz="1200" dirty="0"/>
              <a:t>  </a:t>
            </a:r>
          </a:p>
          <a:p>
            <a:pPr algn="l"/>
            <a:r>
              <a:rPr lang="en-US" altLang="zh-TW" sz="1200" dirty="0"/>
              <a:t>console.log("</a:t>
            </a:r>
            <a:r>
              <a:rPr lang="zh-TW" altLang="en-US" sz="1200" dirty="0"/>
              <a:t>檔案壓縮完成。</a:t>
            </a:r>
            <a:r>
              <a:rPr lang="en-US" altLang="zh-TW" sz="1200" dirty="0"/>
              <a:t>");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800600" y="2251752"/>
            <a:ext cx="28893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 err="1"/>
              <a:t>var</a:t>
            </a:r>
            <a:r>
              <a:rPr lang="en-US" altLang="zh-TW" sz="1200" dirty="0"/>
              <a:t> </a:t>
            </a:r>
            <a:r>
              <a:rPr lang="en-US" altLang="zh-TW" sz="1200" dirty="0" err="1"/>
              <a:t>fs</a:t>
            </a:r>
            <a:r>
              <a:rPr lang="en-US" altLang="zh-TW" sz="1200" dirty="0"/>
              <a:t> = require("</a:t>
            </a:r>
            <a:r>
              <a:rPr lang="en-US" altLang="zh-TW" sz="1200" dirty="0" err="1"/>
              <a:t>fs</a:t>
            </a:r>
            <a:r>
              <a:rPr lang="en-US" altLang="zh-TW" sz="1200" dirty="0"/>
              <a:t>");</a:t>
            </a:r>
          </a:p>
          <a:p>
            <a:pPr algn="l"/>
            <a:r>
              <a:rPr lang="en-US" altLang="zh-TW" sz="1200" dirty="0" err="1"/>
              <a:t>var</a:t>
            </a:r>
            <a:r>
              <a:rPr lang="en-US" altLang="zh-TW" sz="1200" dirty="0"/>
              <a:t> </a:t>
            </a:r>
            <a:r>
              <a:rPr lang="en-US" altLang="zh-TW" sz="1200" dirty="0" err="1"/>
              <a:t>zlib</a:t>
            </a:r>
            <a:r>
              <a:rPr lang="en-US" altLang="zh-TW" sz="1200" dirty="0"/>
              <a:t> = require('</a:t>
            </a:r>
            <a:r>
              <a:rPr lang="en-US" altLang="zh-TW" sz="1200" dirty="0" err="1"/>
              <a:t>zlib</a:t>
            </a:r>
            <a:r>
              <a:rPr lang="en-US" altLang="zh-TW" sz="1200" dirty="0"/>
              <a:t>');</a:t>
            </a:r>
          </a:p>
          <a:p>
            <a:pPr algn="l"/>
            <a:endParaRPr lang="en-US" altLang="zh-TW" sz="1200" dirty="0"/>
          </a:p>
          <a:p>
            <a:pPr algn="l"/>
            <a:r>
              <a:rPr lang="en-US" altLang="zh-TW" sz="1200" dirty="0"/>
              <a:t>// </a:t>
            </a:r>
            <a:r>
              <a:rPr lang="zh-TW" altLang="en-US" sz="1200" dirty="0"/>
              <a:t>解壓 </a:t>
            </a:r>
            <a:r>
              <a:rPr lang="en-US" altLang="zh-TW" sz="1200" dirty="0"/>
              <a:t>input.txt.gz </a:t>
            </a:r>
            <a:r>
              <a:rPr lang="zh-TW" altLang="en-US" sz="1200" dirty="0"/>
              <a:t>文件為 </a:t>
            </a:r>
            <a:r>
              <a:rPr lang="en-US" altLang="zh-TW" sz="1200" dirty="0"/>
              <a:t>input.txt</a:t>
            </a:r>
          </a:p>
          <a:p>
            <a:pPr algn="l"/>
            <a:r>
              <a:rPr lang="en-US" altLang="zh-TW" sz="1200" dirty="0" err="1"/>
              <a:t>fs.createReadStream</a:t>
            </a:r>
            <a:r>
              <a:rPr lang="en-US" altLang="zh-TW" sz="1200" dirty="0"/>
              <a:t>('input.txt.gz')</a:t>
            </a:r>
          </a:p>
          <a:p>
            <a:pPr algn="l"/>
            <a:r>
              <a:rPr lang="en-US" altLang="zh-TW" sz="1200" dirty="0"/>
              <a:t>  .pipe(</a:t>
            </a:r>
            <a:r>
              <a:rPr lang="en-US" altLang="zh-TW" sz="1200" dirty="0" err="1"/>
              <a:t>zlib.createGunzip</a:t>
            </a:r>
            <a:r>
              <a:rPr lang="en-US" altLang="zh-TW" sz="1200" dirty="0"/>
              <a:t>())</a:t>
            </a:r>
          </a:p>
          <a:p>
            <a:pPr algn="l"/>
            <a:r>
              <a:rPr lang="en-US" altLang="zh-TW" sz="1200" dirty="0"/>
              <a:t>  .pipe(</a:t>
            </a:r>
            <a:r>
              <a:rPr lang="en-US" altLang="zh-TW" sz="1200" dirty="0" err="1"/>
              <a:t>fs.createWriteStream</a:t>
            </a:r>
            <a:r>
              <a:rPr lang="en-US" altLang="zh-TW" sz="1200" dirty="0"/>
              <a:t>('input.txt'));</a:t>
            </a:r>
          </a:p>
          <a:p>
            <a:pPr algn="l"/>
            <a:r>
              <a:rPr lang="en-US" altLang="zh-TW" sz="1200" dirty="0"/>
              <a:t>  </a:t>
            </a:r>
          </a:p>
          <a:p>
            <a:pPr algn="l"/>
            <a:r>
              <a:rPr lang="en-US" altLang="zh-TW" sz="1200" dirty="0"/>
              <a:t>console.log("</a:t>
            </a:r>
            <a:r>
              <a:rPr lang="zh-TW" altLang="en-US" sz="1200" dirty="0"/>
              <a:t>檔解壓完成。</a:t>
            </a:r>
            <a:r>
              <a:rPr lang="en-US" altLang="zh-TW" sz="1200" dirty="0"/>
              <a:t>");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76700"/>
            <a:ext cx="29527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270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eggTemplate_gavin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neweggTemplate_gavin2012</Template>
  <TotalTime>14367</TotalTime>
  <Words>818</Words>
  <Application>Microsoft Office PowerPoint</Application>
  <PresentationFormat>如螢幕大小 (4:3)</PresentationFormat>
  <Paragraphs>269</Paragraphs>
  <Slides>21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neweggTemplate_gavin2012</vt:lpstr>
      <vt:lpstr>Node.js進階 </vt:lpstr>
      <vt:lpstr>Node.js EventEmitter</vt:lpstr>
      <vt:lpstr>Node.js EventEmitter</vt:lpstr>
      <vt:lpstr>Node.js EventEmitter</vt:lpstr>
      <vt:lpstr>Node.js Buffer(緩衝區)</vt:lpstr>
      <vt:lpstr>Node.js Buffer(緩衝區)</vt:lpstr>
      <vt:lpstr>Node.js Stream</vt:lpstr>
      <vt:lpstr>Node.js Stream</vt:lpstr>
      <vt:lpstr>Node.js Stream</vt:lpstr>
      <vt:lpstr>Node.js模組系統</vt:lpstr>
      <vt:lpstr>Node.js 路由</vt:lpstr>
      <vt:lpstr>Node.js GET/POST請求</vt:lpstr>
      <vt:lpstr>Node.js GET/POST請求</vt:lpstr>
      <vt:lpstr>Node.js Express 框架</vt:lpstr>
      <vt:lpstr>Node.js Express 框架</vt:lpstr>
      <vt:lpstr>Node.js全域物件</vt:lpstr>
      <vt:lpstr>Node.js文件系统</vt:lpstr>
      <vt:lpstr>Node.js常用工具util</vt:lpstr>
      <vt:lpstr>Node.js常用工具util</vt:lpstr>
      <vt:lpstr>Node.js工具模組</vt:lpstr>
      <vt:lpstr>Thanks ! </vt:lpstr>
    </vt:vector>
  </TitlesOfParts>
  <Company>Newegg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Security Awarness</dc:title>
  <dc:creator>Steven Lin</dc:creator>
  <cp:lastModifiedBy>Kiki.H.Li (netw tech&amp;eng mis.twtc01.Newegg) 61533</cp:lastModifiedBy>
  <cp:revision>1176</cp:revision>
  <cp:lastPrinted>2012-12-17T09:48:48Z</cp:lastPrinted>
  <dcterms:created xsi:type="dcterms:W3CDTF">2010-03-09T11:26:20Z</dcterms:created>
  <dcterms:modified xsi:type="dcterms:W3CDTF">2017-06-27T01:32:16Z</dcterms:modified>
</cp:coreProperties>
</file>